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FAE98D-C5BE-4910-868A-A99FDC3185B7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9CE36C-7D29-4DF6-8F84-5CC0D4713B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Beowulf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Themes and Test Review</a:t>
            </a:r>
          </a:p>
        </p:txBody>
      </p:sp>
    </p:spTree>
    <p:extLst>
      <p:ext uri="{BB962C8B-B14F-4D97-AF65-F5344CB8AC3E}">
        <p14:creationId xmlns:p14="http://schemas.microsoft.com/office/powerpoint/2010/main" val="20955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 thematic Levels on which </a:t>
            </a:r>
            <a:r>
              <a:rPr lang="en-US" i="1" dirty="0" smtClean="0"/>
              <a:t>Beowulf</a:t>
            </a:r>
            <a:r>
              <a:rPr lang="en-US" dirty="0" smtClean="0"/>
              <a:t> is told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Relentless conflict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Good vs. evil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Order vs. chaos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Allegory of Christian salvation</a:t>
            </a:r>
          </a:p>
          <a:p>
            <a:pPr lvl="1"/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Traits of an Epic hero valued by Anglo-Saxons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6705600" cy="3200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Loyalty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Courage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Prowess in battle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Generosity</a:t>
            </a:r>
          </a:p>
        </p:txBody>
      </p:sp>
    </p:spTree>
    <p:extLst>
      <p:ext uri="{BB962C8B-B14F-4D97-AF65-F5344CB8AC3E}">
        <p14:creationId xmlns:p14="http://schemas.microsoft.com/office/powerpoint/2010/main" val="15427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 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391400" cy="3352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to Cain’s sin of killing his brother spawning Grendel and his mother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Prayers of thanks or appeals to God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Beowulf’s descent into the lake like Christ’s descent to the dead and resurrection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Beowulf’s defense against taunts of Unferth like Christ’s withstanding of attempts by Pharisees to discredit him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Beowulf’s trials when betrayed by others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391400" cy="342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Beowulf’s accomplishments of impossible tasks like Christ’s performance of miracles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Beowulf’s sacrifice of his life for others like Christ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Beowulf’s followers like Christ’s disciples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Beowulf’s soul leaving and flying to glory (Heaven) like Christ’s ascension</a:t>
            </a:r>
          </a:p>
        </p:txBody>
      </p:sp>
    </p:spTree>
    <p:extLst>
      <p:ext uri="{BB962C8B-B14F-4D97-AF65-F5344CB8AC3E}">
        <p14:creationId xmlns:p14="http://schemas.microsoft.com/office/powerpoint/2010/main" val="40202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Pagan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Beowulf’s travel under “good omens”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Beowulf’s character filled with mythological, superhuman traits valued by Anglo-Saxon society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 of fate and loom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Magical quality of monsters that no ordinary weapons could harm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Hrothgar’s men praying to stone idols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Mythological heroes making journeys to underworld like Beowulf’s descent into the lake</a:t>
            </a:r>
          </a:p>
        </p:txBody>
      </p:sp>
    </p:spTree>
    <p:extLst>
      <p:ext uri="{BB962C8B-B14F-4D97-AF65-F5344CB8AC3E}">
        <p14:creationId xmlns:p14="http://schemas.microsoft.com/office/powerpoint/2010/main" val="34198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858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qualities of beowulf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Acts decisively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Acts courageously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Creates peace as well as war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Concerned for people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Serves as protector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Respected by people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Plans for his replacement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</TotalTime>
  <Words>218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Beowulf</vt:lpstr>
      <vt:lpstr>2 thematic Levels on which Beowulf is told</vt:lpstr>
      <vt:lpstr>Traits of an Epic hero valued by Anglo-Saxons</vt:lpstr>
      <vt:lpstr>Christian Elements </vt:lpstr>
      <vt:lpstr>Christian elements</vt:lpstr>
      <vt:lpstr>Pagan elements</vt:lpstr>
      <vt:lpstr>Leadership qualities of beowulf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</dc:title>
  <dc:creator>Lori Kyger</dc:creator>
  <cp:lastModifiedBy>Lori Kyger</cp:lastModifiedBy>
  <cp:revision>9</cp:revision>
  <dcterms:created xsi:type="dcterms:W3CDTF">2015-09-02T21:14:43Z</dcterms:created>
  <dcterms:modified xsi:type="dcterms:W3CDTF">2015-09-02T22:28:20Z</dcterms:modified>
</cp:coreProperties>
</file>