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F688-E258-4692-91CF-2A7CE32C324D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4DA983-CAF5-4873-B03E-D134219B4A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F688-E258-4692-91CF-2A7CE32C324D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A983-CAF5-4873-B03E-D134219B4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F688-E258-4692-91CF-2A7CE32C324D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A983-CAF5-4873-B03E-D134219B4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F688-E258-4692-91CF-2A7CE32C324D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A983-CAF5-4873-B03E-D134219B4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F688-E258-4692-91CF-2A7CE32C324D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A983-CAF5-4873-B03E-D134219B4A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F688-E258-4692-91CF-2A7CE32C324D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A983-CAF5-4873-B03E-D134219B4A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F688-E258-4692-91CF-2A7CE32C324D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A983-CAF5-4873-B03E-D134219B4AE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F688-E258-4692-91CF-2A7CE32C324D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A983-CAF5-4873-B03E-D134219B4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F688-E258-4692-91CF-2A7CE32C324D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A983-CAF5-4873-B03E-D134219B4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F688-E258-4692-91CF-2A7CE32C324D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A983-CAF5-4873-B03E-D134219B4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F688-E258-4692-91CF-2A7CE32C324D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A983-CAF5-4873-B03E-D134219B4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373F688-E258-4692-91CF-2A7CE32C324D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54DA983-CAF5-4873-B03E-D134219B4A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5400" y="1676400"/>
            <a:ext cx="4013200" cy="1676400"/>
          </a:xfrm>
        </p:spPr>
        <p:txBody>
          <a:bodyPr>
            <a:noAutofit/>
          </a:bodyPr>
          <a:lstStyle/>
          <a:p>
            <a:r>
              <a:rPr lang="en-US" sz="3500" dirty="0" smtClean="0">
                <a:latin typeface="Lucida Calligraphy" panose="03010101010101010101" pitchFamily="66" charset="0"/>
              </a:rPr>
              <a:t>Medieval Period</a:t>
            </a:r>
            <a:br>
              <a:rPr lang="en-US" sz="3500" dirty="0" smtClean="0">
                <a:latin typeface="Lucida Calligraphy" panose="03010101010101010101" pitchFamily="66" charset="0"/>
              </a:rPr>
            </a:br>
            <a:r>
              <a:rPr lang="en-US" sz="3500" dirty="0" smtClean="0">
                <a:latin typeface="Lucida Calligraphy" panose="03010101010101010101" pitchFamily="66" charset="0"/>
              </a:rPr>
              <a:t>1066-1485 A. D.</a:t>
            </a:r>
            <a:endParaRPr lang="en-US" sz="3500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77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701040"/>
          </a:xfrm>
        </p:spPr>
        <p:txBody>
          <a:bodyPr>
            <a:noAutofit/>
          </a:bodyPr>
          <a:lstStyle/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Black Death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57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Struck England during 1348-1349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Killed 1/3 of England’s population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Decreased labor force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Featured prominently in literature of time</a:t>
            </a:r>
          </a:p>
        </p:txBody>
      </p:sp>
    </p:spTree>
    <p:extLst>
      <p:ext uri="{BB962C8B-B14F-4D97-AF65-F5344CB8AC3E}">
        <p14:creationId xmlns:p14="http://schemas.microsoft.com/office/powerpoint/2010/main" val="158904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701040"/>
          </a:xfrm>
        </p:spPr>
        <p:txBody>
          <a:bodyPr>
            <a:noAutofit/>
          </a:bodyPr>
          <a:lstStyle/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Guilds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57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 of tradesmen banded together by craft to form societies to regulate prices and set standards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Guilds did the following: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Guaranteed good products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Trained workers to be skilled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wages and prices</a:t>
            </a:r>
          </a:p>
          <a:p>
            <a:pPr marL="457200" lvl="1" indent="0">
              <a:buNone/>
            </a:pP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79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701040"/>
          </a:xfrm>
        </p:spPr>
        <p:txBody>
          <a:bodyPr>
            <a:noAutofit/>
          </a:bodyPr>
          <a:lstStyle/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of Medieval Period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57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Miracle Plays – rough dramatizations of Biblical stories performed on large wagons or on platforms in marketplaces or inn-yards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Morality Plays – elaborate and sophisticated dramatic allegories in which characters representing various virtues and vices confronted one another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Ballads and folk poetry – sung by wandering minstrels</a:t>
            </a: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80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701040"/>
          </a:xfrm>
        </p:spPr>
        <p:txBody>
          <a:bodyPr>
            <a:noAutofit/>
          </a:bodyPr>
          <a:lstStyle/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Geoffrey Chaucer (1340-1400)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57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 “the father of English literature”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stands second to Shakespeare in English literature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Held many positions that helped him to develop characters for 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Canterbury Tales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54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701040"/>
          </a:xfrm>
        </p:spPr>
        <p:txBody>
          <a:bodyPr>
            <a:noAutofit/>
          </a:bodyPr>
          <a:lstStyle/>
          <a:p>
            <a:r>
              <a:rPr lang="en-US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Canterbury Tales</a:t>
            </a:r>
            <a:endParaRPr lang="en-US" sz="3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86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Characters taken from 3 groups of society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Feudal – tied to land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Ecclesiastical – tied to church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 – tied to cities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Reasons people traveled on pilgrimage to religious shrine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 miraculous or holy cures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Penance for sins – seeking remission of sins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Satisfying adventure or wanderlust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Vow – going for someone who had died or because person had once said he would go (“If I survive this battle…”)</a:t>
            </a:r>
          </a:p>
        </p:txBody>
      </p:sp>
    </p:spTree>
    <p:extLst>
      <p:ext uri="{BB962C8B-B14F-4D97-AF65-F5344CB8AC3E}">
        <p14:creationId xmlns:p14="http://schemas.microsoft.com/office/powerpoint/2010/main" val="291031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701040"/>
          </a:xfrm>
        </p:spPr>
        <p:txBody>
          <a:bodyPr>
            <a:noAutofit/>
          </a:bodyPr>
          <a:lstStyle/>
          <a:p>
            <a:r>
              <a:rPr lang="en-US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Canterbury Tales</a:t>
            </a:r>
            <a:endParaRPr lang="en-US" sz="3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Facts to bear in mind when reading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Dealing with an undisputed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masterpiece</a:t>
            </a:r>
          </a:p>
          <a:p>
            <a:pPr lvl="2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Chaucer held amused tolerance of people</a:t>
            </a:r>
          </a:p>
          <a:p>
            <a:pPr lvl="2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Chaucer respected man as an individual – understood human motivation</a:t>
            </a:r>
          </a:p>
          <a:p>
            <a:pPr lvl="2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Chaucer created best picture of Medieval life – commented on social problems of the era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Dealing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an unfinished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</a:p>
          <a:p>
            <a:pPr lvl="2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for telling tales</a:t>
            </a:r>
          </a:p>
          <a:p>
            <a:pPr lvl="3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two stories on the way to Canterbury</a:t>
            </a:r>
          </a:p>
          <a:p>
            <a:pPr lvl="3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two stories on the way back to London</a:t>
            </a:r>
          </a:p>
          <a:p>
            <a:pPr lvl="2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plan would equal 124 tales </a:t>
            </a:r>
          </a:p>
          <a:p>
            <a:pPr lvl="3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(30 pilgrims plus host x 4 tales each)</a:t>
            </a:r>
          </a:p>
          <a:p>
            <a:pPr lvl="2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wrote 24 tales</a:t>
            </a:r>
          </a:p>
          <a:p>
            <a:pPr lvl="1"/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18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701040"/>
          </a:xfrm>
        </p:spPr>
        <p:txBody>
          <a:bodyPr>
            <a:noAutofit/>
          </a:bodyPr>
          <a:lstStyle/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Chaucer’s Writing Characteristics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638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Wrote in Middle English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Dropped the final “e” on many words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Wrote in the London dialect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pregnant phrases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Pregnant = full, filled of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Phrases full of meaning – compactly states something but allows us to draw other conclusions from it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Phrases are allusions to other ideas</a:t>
            </a:r>
          </a:p>
          <a:p>
            <a:pPr marL="457200" lvl="1" indent="0">
              <a:buNone/>
            </a:pP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72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701040"/>
          </a:xfrm>
        </p:spPr>
        <p:txBody>
          <a:bodyPr>
            <a:noAutofit/>
          </a:bodyPr>
          <a:lstStyle/>
          <a:p>
            <a:r>
              <a:rPr lang="en-US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Canterbury Tales</a:t>
            </a:r>
            <a:endParaRPr lang="en-US" sz="3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638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Pilgrimage to shrine of St. Thomas à Becket</a:t>
            </a: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27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0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086600" cy="701040"/>
          </a:xfrm>
        </p:spPr>
        <p:txBody>
          <a:bodyPr>
            <a:noAutofit/>
          </a:bodyPr>
          <a:lstStyle/>
          <a:p>
            <a:r>
              <a:rPr lang="en-U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of dates</a:t>
            </a:r>
            <a:endParaRPr lang="en-US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05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1066 – Battle of Hastings – William “the Conqueror,” duke of Normandy, conquered the Anglo-Saxon King Harold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1485 – Henry Tudor (Henry VII) killed King Richard III at the end of the War of the Roses and ascended to the throne – founded Tudor line for royal family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82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838200" y="152400"/>
            <a:ext cx="7848600" cy="701040"/>
          </a:xfrm>
        </p:spPr>
        <p:txBody>
          <a:bodyPr>
            <a:noAutofit/>
          </a:bodyPr>
          <a:lstStyle/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Documents of Medieval Era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105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Domesday Book</a:t>
            </a:r>
          </a:p>
          <a:p>
            <a:pPr marL="77724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inventory of all property</a:t>
            </a:r>
          </a:p>
          <a:p>
            <a:pPr marL="77724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Served as tax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 – basis for property tax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724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Prepared by William “the Conqueror”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 Carta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(“Great Charter”)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Signed in 1215 by King John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royal authority to levy taxes without consent of barons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Granted more power to barons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the groundwork for future creation of Parliament</a:t>
            </a:r>
          </a:p>
        </p:txBody>
      </p:sp>
    </p:spTree>
    <p:extLst>
      <p:ext uri="{BB962C8B-B14F-4D97-AF65-F5344CB8AC3E}">
        <p14:creationId xmlns:p14="http://schemas.microsoft.com/office/powerpoint/2010/main" val="120717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152400"/>
            <a:ext cx="7848600" cy="701040"/>
          </a:xfrm>
        </p:spPr>
        <p:txBody>
          <a:bodyPr>
            <a:noAutofit/>
          </a:bodyPr>
          <a:lstStyle/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Feudalism / Feudal System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864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Complicated system of landholding with an elaborate chain of allegiance and loyalties owed to an overlord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 owned all of the land in country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one owned land independently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Everyone worked as a vassal to an overlord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 was paid not only in money and products but in military service to overlord</a:t>
            </a:r>
          </a:p>
          <a:p>
            <a:pPr lvl="2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 – barons/nobles – knights - etc.</a:t>
            </a:r>
          </a:p>
          <a:p>
            <a:pPr lvl="2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Bottom = serfs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Chaucer’s characters represent the ranks of the feudal system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55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52400"/>
            <a:ext cx="7848600" cy="701040"/>
          </a:xfrm>
        </p:spPr>
        <p:txBody>
          <a:bodyPr>
            <a:noAutofit/>
          </a:bodyPr>
          <a:lstStyle/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Feudalism / Feudal System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105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Feudal system ordered the social classes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Classes of Men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 who prayed 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 who fought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 who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worked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Ladder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– always at the top!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 – Knight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Peasant - Serf</a:t>
            </a:r>
          </a:p>
          <a:p>
            <a:pPr marL="457200" lvl="1" indent="0">
              <a:buNone/>
            </a:pP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21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701040"/>
          </a:xfrm>
        </p:spPr>
        <p:txBody>
          <a:bodyPr>
            <a:noAutofit/>
          </a:bodyPr>
          <a:lstStyle/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 and Influence of Medieval Church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Church = most important cultural institution of era - unified society</a:t>
            </a:r>
          </a:p>
          <a:p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“Christendom” – belief that all people were sons or daughters of the church and destined for Hell, Purgatory, or Heaven</a:t>
            </a:r>
          </a:p>
          <a:p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Church did the following for mankind: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Calmed fear of death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Gave hope of happiness after death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Built magnificent cathedrals – leading architecture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Helped preserve books and became center of learning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Promoted high ideals</a:t>
            </a:r>
          </a:p>
          <a:p>
            <a:endParaRPr lang="en-US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67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701040"/>
          </a:xfrm>
        </p:spPr>
        <p:txBody>
          <a:bodyPr>
            <a:noAutofit/>
          </a:bodyPr>
          <a:lstStyle/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Wars of the Medieval Period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Crusades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Series of holy wars to recapture Jerusalem (Holy Land) from the Turks</a:t>
            </a:r>
          </a:p>
          <a:p>
            <a:pPr lvl="2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Began with high hopes</a:t>
            </a:r>
          </a:p>
          <a:p>
            <a:pPr lvl="2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Ended with raiding and looting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from the Crusades</a:t>
            </a:r>
          </a:p>
          <a:p>
            <a:pPr lvl="2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 trade with other countries</a:t>
            </a:r>
          </a:p>
          <a:p>
            <a:pPr lvl="2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Familiarized people with Eastern culture (Arabic)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mathematics and medicine</a:t>
            </a:r>
          </a:p>
          <a:p>
            <a:pPr lvl="2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Learned about customs of other countries/peoples</a:t>
            </a:r>
          </a:p>
          <a:p>
            <a:pPr lvl="2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Opened doors of communication</a:t>
            </a:r>
          </a:p>
          <a:p>
            <a:pPr lvl="2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Encouraged chivalry and its ideals</a:t>
            </a:r>
          </a:p>
        </p:txBody>
      </p:sp>
    </p:spTree>
    <p:extLst>
      <p:ext uri="{BB962C8B-B14F-4D97-AF65-F5344CB8AC3E}">
        <p14:creationId xmlns:p14="http://schemas.microsoft.com/office/powerpoint/2010/main" val="300899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701040"/>
          </a:xfrm>
        </p:spPr>
        <p:txBody>
          <a:bodyPr>
            <a:noAutofit/>
          </a:bodyPr>
          <a:lstStyle/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Chivalry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57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code of conduct designed for knights and nobility both on and off the battle field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Encouraged knights to defend the weak, battle evil, and uphold good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Encouraged knights to be generous, brave, honest, pious, and honorable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Plays important role in literature – especially in medieval romance stories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9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701040"/>
          </a:xfrm>
        </p:spPr>
        <p:txBody>
          <a:bodyPr>
            <a:noAutofit/>
          </a:bodyPr>
          <a:lstStyle/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Wars of the Medieval Period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57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Hundred Years’ War (1337-1453)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England vs.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France</a:t>
            </a:r>
          </a:p>
          <a:p>
            <a:pPr lvl="2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England fought for control on continent over France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England won many battles due to longbows that could penetrate armor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Wars of the Roses (1455-1485)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 war between the House of Lancaster (red rose) and the House of York (white rose)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Families fought for control of the throne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Wars ended when Henry VII </a:t>
            </a:r>
            <a:r>
              <a:rPr lang="en-US" sz="2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defeated </a:t>
            </a:r>
            <a:r>
              <a:rPr lang="en-US" sz="2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Richard III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united families through marriage, and founded the Tudor line</a:t>
            </a:r>
          </a:p>
        </p:txBody>
      </p:sp>
    </p:spTree>
    <p:extLst>
      <p:ext uri="{BB962C8B-B14F-4D97-AF65-F5344CB8AC3E}">
        <p14:creationId xmlns:p14="http://schemas.microsoft.com/office/powerpoint/2010/main" val="48847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1512</TotalTime>
  <Words>892</Words>
  <Application>Microsoft Office PowerPoint</Application>
  <PresentationFormat>On-screen Show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Executive</vt:lpstr>
      <vt:lpstr>Medieval Period 1066-1485 A. D.</vt:lpstr>
      <vt:lpstr>Significance of dates</vt:lpstr>
      <vt:lpstr>Important Documents of Medieval Era</vt:lpstr>
      <vt:lpstr>Feudalism / Feudal System</vt:lpstr>
      <vt:lpstr>Feudalism / Feudal System</vt:lpstr>
      <vt:lpstr>Role and Influence of Medieval Church</vt:lpstr>
      <vt:lpstr>Wars of the Medieval Period</vt:lpstr>
      <vt:lpstr>Chivalry</vt:lpstr>
      <vt:lpstr>Wars of the Medieval Period</vt:lpstr>
      <vt:lpstr>Black Death</vt:lpstr>
      <vt:lpstr>Guilds</vt:lpstr>
      <vt:lpstr>Literature of Medieval Period</vt:lpstr>
      <vt:lpstr>Geoffrey Chaucer (1340-1400)</vt:lpstr>
      <vt:lpstr>The Canterbury Tales</vt:lpstr>
      <vt:lpstr>The Canterbury Tales</vt:lpstr>
      <vt:lpstr>Chaucer’s Writing Characteristics</vt:lpstr>
      <vt:lpstr>The Canterbury Tales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Medieval Period 1066-1484 A. D.</dc:title>
  <dc:creator>Lori Kyger</dc:creator>
  <cp:lastModifiedBy>Lori Kyger</cp:lastModifiedBy>
  <cp:revision>28</cp:revision>
  <dcterms:created xsi:type="dcterms:W3CDTF">2015-09-08T20:20:47Z</dcterms:created>
  <dcterms:modified xsi:type="dcterms:W3CDTF">2017-09-22T18:59:53Z</dcterms:modified>
</cp:coreProperties>
</file>