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Romeo and Juliet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8674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200" u="sng" dirty="0" smtClean="0"/>
              <a:t>Prologue</a:t>
            </a:r>
            <a:r>
              <a:rPr lang="en-US" sz="3200" dirty="0" smtClean="0"/>
              <a:t> (p. 1037)</a:t>
            </a:r>
            <a:endParaRPr lang="en-US" sz="3200" u="sng" dirty="0" smtClean="0"/>
          </a:p>
          <a:p>
            <a:r>
              <a:rPr lang="en-US" sz="3200" dirty="0" smtClean="0"/>
              <a:t>dignity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utiny</a:t>
            </a:r>
          </a:p>
          <a:p>
            <a:r>
              <a:rPr lang="en-US" sz="3200" dirty="0" smtClean="0"/>
              <a:t>piteous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oil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u="sng" dirty="0" smtClean="0"/>
              <a:t>Act I</a:t>
            </a:r>
          </a:p>
          <a:p>
            <a:r>
              <a:rPr lang="en-US" sz="3200" dirty="0" smtClean="0"/>
              <a:t>wield (p. 1041)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ugmenting (p. 1042)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ransgression (p. 1044)</a:t>
            </a:r>
          </a:p>
          <a:p>
            <a:r>
              <a:rPr lang="en-US" sz="3200" dirty="0" smtClean="0"/>
              <a:t>heretic (p. 1049)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mbling (p. 1053)</a:t>
            </a:r>
          </a:p>
          <a:p>
            <a:r>
              <a:rPr lang="en-US" sz="3200" dirty="0" smtClean="0"/>
              <a:t>knave (p. 1058)</a:t>
            </a:r>
          </a:p>
          <a:p>
            <a:r>
              <a:rPr lang="en-US" sz="3200" dirty="0" smtClean="0"/>
              <a:t>trifling (p. 1062)</a:t>
            </a:r>
          </a:p>
          <a:p>
            <a:r>
              <a:rPr lang="en-US" sz="3200" dirty="0" smtClean="0"/>
              <a:t>chaste (p. 1046)</a:t>
            </a:r>
          </a:p>
          <a:p>
            <a:r>
              <a:rPr lang="en-US" sz="3200" dirty="0" smtClean="0"/>
              <a:t>scorn (p. 1059)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Prologue and Act 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7527"/>
            <a:ext cx="8763000" cy="50984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on p. 1037</a:t>
            </a:r>
          </a:p>
          <a:p>
            <a:r>
              <a:rPr lang="en-US" sz="3200" b="1" dirty="0" smtClean="0"/>
              <a:t>Dignity</a:t>
            </a:r>
            <a:r>
              <a:rPr lang="en-US" sz="3200" dirty="0" smtClean="0"/>
              <a:t> – worthiness, rank, standing</a:t>
            </a:r>
          </a:p>
          <a:p>
            <a:r>
              <a:rPr lang="en-US" sz="3200" b="1" dirty="0" smtClean="0"/>
              <a:t>Mutiny</a:t>
            </a:r>
            <a:r>
              <a:rPr lang="en-US" sz="3200" dirty="0" smtClean="0"/>
              <a:t> – rebellion against authority, uprising</a:t>
            </a:r>
          </a:p>
          <a:p>
            <a:r>
              <a:rPr lang="en-US" sz="3200" b="1" dirty="0" smtClean="0"/>
              <a:t>Piteous</a:t>
            </a:r>
            <a:r>
              <a:rPr lang="en-US" sz="3200" dirty="0" smtClean="0"/>
              <a:t> – heartbreaking, pathetic</a:t>
            </a:r>
          </a:p>
          <a:p>
            <a:r>
              <a:rPr lang="en-US" sz="3200" b="1" dirty="0" smtClean="0"/>
              <a:t>Toil</a:t>
            </a:r>
            <a:r>
              <a:rPr lang="en-US" sz="3200" dirty="0" smtClean="0"/>
              <a:t> – laborious effort, hard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Prologue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638800"/>
          </a:xfrm>
        </p:spPr>
        <p:txBody>
          <a:bodyPr>
            <a:normAutofit/>
          </a:bodyPr>
          <a:lstStyle/>
          <a:p>
            <a:r>
              <a:rPr lang="en-US" sz="2800" b="1" dirty="0"/>
              <a:t>wield</a:t>
            </a:r>
            <a:r>
              <a:rPr lang="en-US" sz="2800" dirty="0"/>
              <a:t> </a:t>
            </a:r>
            <a:r>
              <a:rPr lang="en-US" sz="2000" dirty="0"/>
              <a:t>(p. 1041</a:t>
            </a:r>
            <a:r>
              <a:rPr lang="en-US" sz="2000" dirty="0" smtClean="0"/>
              <a:t>) </a:t>
            </a:r>
            <a:r>
              <a:rPr lang="en-US" sz="2800" dirty="0" smtClean="0"/>
              <a:t>– to handle effectively (especially a weapon)</a:t>
            </a:r>
            <a:endParaRPr lang="en-US" sz="2800" dirty="0"/>
          </a:p>
          <a:p>
            <a:r>
              <a:rPr lang="en-US" sz="2800" b="1" dirty="0"/>
              <a:t>augmenting</a:t>
            </a:r>
            <a:r>
              <a:rPr lang="en-US" sz="2800" dirty="0"/>
              <a:t> </a:t>
            </a:r>
            <a:r>
              <a:rPr lang="en-US" sz="2000" dirty="0"/>
              <a:t>(p. 1042</a:t>
            </a:r>
            <a:r>
              <a:rPr lang="en-US" sz="2000" dirty="0" smtClean="0"/>
              <a:t>) </a:t>
            </a:r>
            <a:r>
              <a:rPr lang="en-US" sz="2800" dirty="0" smtClean="0"/>
              <a:t>– increasing, adding to</a:t>
            </a:r>
            <a:endParaRPr lang="en-US" sz="2000" dirty="0"/>
          </a:p>
          <a:p>
            <a:r>
              <a:rPr lang="en-US" sz="2800" b="1" dirty="0"/>
              <a:t>transgression</a:t>
            </a:r>
            <a:r>
              <a:rPr lang="en-US" sz="2800" dirty="0"/>
              <a:t> </a:t>
            </a:r>
            <a:r>
              <a:rPr lang="en-US" sz="2000" dirty="0"/>
              <a:t>(p. 1044</a:t>
            </a:r>
            <a:r>
              <a:rPr lang="en-US" sz="2000" dirty="0" smtClean="0"/>
              <a:t>) </a:t>
            </a:r>
            <a:r>
              <a:rPr lang="en-US" sz="2800" dirty="0" smtClean="0"/>
              <a:t>– violation of a law, wrongdoing</a:t>
            </a:r>
            <a:endParaRPr lang="en-US" sz="2000" dirty="0"/>
          </a:p>
          <a:p>
            <a:r>
              <a:rPr lang="en-US" sz="2800" b="1" dirty="0"/>
              <a:t>heretic</a:t>
            </a:r>
            <a:r>
              <a:rPr lang="en-US" sz="2800" dirty="0"/>
              <a:t> </a:t>
            </a:r>
            <a:r>
              <a:rPr lang="en-US" sz="2000" dirty="0"/>
              <a:t>(p. 1049</a:t>
            </a:r>
            <a:r>
              <a:rPr lang="en-US" sz="2000" dirty="0" smtClean="0"/>
              <a:t>) </a:t>
            </a:r>
            <a:r>
              <a:rPr lang="en-US" sz="2800" dirty="0" smtClean="0"/>
              <a:t>– one who dissents from a belief (like religion)</a:t>
            </a:r>
            <a:endParaRPr lang="en-US" sz="2000" dirty="0"/>
          </a:p>
          <a:p>
            <a:r>
              <a:rPr lang="en-US" sz="2800" b="1" dirty="0"/>
              <a:t>ambling</a:t>
            </a:r>
            <a:r>
              <a:rPr lang="en-US" sz="2800" dirty="0"/>
              <a:t> </a:t>
            </a:r>
            <a:r>
              <a:rPr lang="en-US" sz="2000" dirty="0"/>
              <a:t>(p. 1053</a:t>
            </a:r>
            <a:r>
              <a:rPr lang="en-US" sz="2000" dirty="0" smtClean="0"/>
              <a:t>) </a:t>
            </a:r>
            <a:r>
              <a:rPr lang="en-US" sz="2800" dirty="0" smtClean="0"/>
              <a:t>– walking or strolling leisurely</a:t>
            </a:r>
            <a:endParaRPr lang="en-US" sz="2000" dirty="0"/>
          </a:p>
          <a:p>
            <a:r>
              <a:rPr lang="en-US" sz="2800" b="1" dirty="0"/>
              <a:t>knave</a:t>
            </a:r>
            <a:r>
              <a:rPr lang="en-US" sz="2800" dirty="0"/>
              <a:t> </a:t>
            </a:r>
            <a:r>
              <a:rPr lang="en-US" sz="2000" dirty="0"/>
              <a:t>(p. 1058</a:t>
            </a:r>
            <a:r>
              <a:rPr lang="en-US" sz="2000" dirty="0" smtClean="0"/>
              <a:t>) </a:t>
            </a:r>
            <a:r>
              <a:rPr lang="en-US" sz="2800" dirty="0" smtClean="0"/>
              <a:t>– person with low status, scoundrel</a:t>
            </a:r>
            <a:endParaRPr lang="en-US" sz="2000" dirty="0"/>
          </a:p>
          <a:p>
            <a:r>
              <a:rPr lang="en-US" sz="2800" b="1" dirty="0"/>
              <a:t>trifling</a:t>
            </a:r>
            <a:r>
              <a:rPr lang="en-US" sz="2800" dirty="0"/>
              <a:t> </a:t>
            </a:r>
            <a:r>
              <a:rPr lang="en-US" sz="2000" dirty="0"/>
              <a:t>(p. 1062</a:t>
            </a:r>
            <a:r>
              <a:rPr lang="en-US" sz="2000" dirty="0" smtClean="0"/>
              <a:t>) 28 </a:t>
            </a:r>
            <a:r>
              <a:rPr lang="en-US" sz="2800" dirty="0" smtClean="0"/>
              <a:t>– of small value, insignificant, unimportant</a:t>
            </a:r>
            <a:endParaRPr lang="en-US" sz="2000" dirty="0"/>
          </a:p>
          <a:p>
            <a:r>
              <a:rPr lang="en-US" sz="2800" b="1" dirty="0"/>
              <a:t>chaste</a:t>
            </a:r>
            <a:r>
              <a:rPr lang="en-US" sz="2800" dirty="0"/>
              <a:t> </a:t>
            </a:r>
            <a:r>
              <a:rPr lang="en-US" sz="2000" dirty="0"/>
              <a:t>(p. 1046</a:t>
            </a:r>
            <a:r>
              <a:rPr lang="en-US" sz="2000" dirty="0" smtClean="0"/>
              <a:t>) </a:t>
            </a:r>
            <a:r>
              <a:rPr lang="en-US" sz="2800" dirty="0" smtClean="0"/>
              <a:t>– virtuous, innocent (like a virgin)</a:t>
            </a:r>
            <a:endParaRPr lang="en-US" sz="2000" dirty="0"/>
          </a:p>
          <a:p>
            <a:r>
              <a:rPr lang="en-US" sz="2800" b="1" dirty="0"/>
              <a:t>scorn</a:t>
            </a:r>
            <a:r>
              <a:rPr lang="en-US" sz="2800" dirty="0"/>
              <a:t> </a:t>
            </a:r>
            <a:r>
              <a:rPr lang="en-US" sz="2000" dirty="0"/>
              <a:t>(p. 1059</a:t>
            </a:r>
            <a:r>
              <a:rPr lang="en-US" sz="2000" dirty="0" smtClean="0"/>
              <a:t>) </a:t>
            </a:r>
            <a:r>
              <a:rPr lang="en-US" sz="2800" dirty="0" smtClean="0"/>
              <a:t>– to mock, to ridicule, to show contempt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Act I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237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Romeo and Juliet</vt:lpstr>
      <vt:lpstr>Prologue and Act I Vocab</vt:lpstr>
      <vt:lpstr>Prologue Vocabulary</vt:lpstr>
      <vt:lpstr>Act I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Lori Kyger</dc:creator>
  <cp:lastModifiedBy>Lori Kyger</cp:lastModifiedBy>
  <cp:revision>1</cp:revision>
  <dcterms:created xsi:type="dcterms:W3CDTF">2018-01-16T17:19:45Z</dcterms:created>
  <dcterms:modified xsi:type="dcterms:W3CDTF">2018-01-16T17:28:27Z</dcterms:modified>
</cp:coreProperties>
</file>