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74" r:id="rId5"/>
    <p:sldId id="261" r:id="rId6"/>
    <p:sldId id="258" r:id="rId7"/>
    <p:sldId id="260" r:id="rId8"/>
    <p:sldId id="276" r:id="rId9"/>
    <p:sldId id="259" r:id="rId10"/>
    <p:sldId id="257" r:id="rId11"/>
    <p:sldId id="262" r:id="rId12"/>
    <p:sldId id="273" r:id="rId13"/>
    <p:sldId id="264" r:id="rId14"/>
    <p:sldId id="272" r:id="rId15"/>
    <p:sldId id="263" r:id="rId16"/>
    <p:sldId id="268" r:id="rId17"/>
    <p:sldId id="280" r:id="rId18"/>
    <p:sldId id="265" r:id="rId19"/>
    <p:sldId id="267" r:id="rId20"/>
    <p:sldId id="266" r:id="rId21"/>
    <p:sldId id="270" r:id="rId22"/>
    <p:sldId id="275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86FF"/>
    <a:srgbClr val="4B94FF"/>
    <a:srgbClr val="71B8FF"/>
    <a:srgbClr val="A6C1E2"/>
    <a:srgbClr val="B1C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6800-9B75-4798-85D2-A28DCB27F85C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EB0F-4B03-496B-859B-7711CE040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5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6800-9B75-4798-85D2-A28DCB27F85C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EB0F-4B03-496B-859B-7711CE040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2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6800-9B75-4798-85D2-A28DCB27F85C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EB0F-4B03-496B-859B-7711CE040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7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6800-9B75-4798-85D2-A28DCB27F85C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EB0F-4B03-496B-859B-7711CE040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3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6800-9B75-4798-85D2-A28DCB27F85C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EB0F-4B03-496B-859B-7711CE040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8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6800-9B75-4798-85D2-A28DCB27F85C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EB0F-4B03-496B-859B-7711CE040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9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6800-9B75-4798-85D2-A28DCB27F85C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EB0F-4B03-496B-859B-7711CE040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0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6800-9B75-4798-85D2-A28DCB27F85C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EB0F-4B03-496B-859B-7711CE040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6800-9B75-4798-85D2-A28DCB27F85C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EB0F-4B03-496B-859B-7711CE040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6800-9B75-4798-85D2-A28DCB27F85C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EB0F-4B03-496B-859B-7711CE040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1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6800-9B75-4798-85D2-A28DCB27F85C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EB0F-4B03-496B-859B-7711CE040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3386FF"/>
            </a:gs>
            <a:gs pos="46000">
              <a:srgbClr val="71B8FF"/>
            </a:gs>
            <a:gs pos="80000">
              <a:srgbClr val="A6C1E2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A6800-9B75-4798-85D2-A28DCB27F85C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1EB0F-4B03-496B-859B-7711CE040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1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Odyssey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Characters and Places </a:t>
            </a:r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Aeolus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wind king </a:t>
            </a:r>
          </a:p>
          <a:p>
            <a:r>
              <a:rPr lang="en-US" dirty="0" smtClean="0"/>
              <a:t>He gave Odysseus the bag of wind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7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Laestrygones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Cannibals who throw boulders at Odysseus’s ships</a:t>
            </a:r>
          </a:p>
          <a:p>
            <a:r>
              <a:rPr lang="en-US" dirty="0" smtClean="0"/>
              <a:t>They leave him with one ship and only 45 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5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Aeaea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of Circe’s island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9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Eurylochus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Odysseus’s faithful crew member</a:t>
            </a:r>
          </a:p>
          <a:p>
            <a:r>
              <a:rPr lang="en-US" dirty="0" err="1" smtClean="0"/>
              <a:t>Eurylochus</a:t>
            </a:r>
            <a:r>
              <a:rPr lang="en-US" dirty="0" smtClean="0"/>
              <a:t> warns him of Circe’s charms after she had turned some men into pigs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4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of the Dead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Underworld</a:t>
            </a:r>
          </a:p>
          <a:p>
            <a:r>
              <a:rPr lang="en-US" dirty="0" smtClean="0"/>
              <a:t>Land where Odysseus goes to speak to Tiresias</a:t>
            </a:r>
          </a:p>
          <a:p>
            <a:r>
              <a:rPr lang="en-US" dirty="0" smtClean="0"/>
              <a:t>Place where he learns about the deaths of his mother </a:t>
            </a:r>
            <a:r>
              <a:rPr lang="en-US" dirty="0" err="1" smtClean="0"/>
              <a:t>Anticleia</a:t>
            </a:r>
            <a:r>
              <a:rPr lang="en-US" dirty="0" smtClean="0"/>
              <a:t> and </a:t>
            </a:r>
            <a:r>
              <a:rPr lang="en-US" dirty="0" err="1" smtClean="0"/>
              <a:t>Elpenor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8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Tiresias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blind prophet from Thebes</a:t>
            </a:r>
          </a:p>
          <a:p>
            <a:r>
              <a:rPr lang="en-US" dirty="0" smtClean="0"/>
              <a:t>Odysseus talks to Tiresias in the Land of the Dead and learns more about his fate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96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Elpenor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Odysseus’s men who died</a:t>
            </a:r>
          </a:p>
          <a:p>
            <a:r>
              <a:rPr lang="en-US" dirty="0" smtClean="0"/>
              <a:t>He got drunk and fell from Circe’s roof</a:t>
            </a:r>
          </a:p>
          <a:p>
            <a:r>
              <a:rPr lang="en-US" dirty="0" err="1" smtClean="0"/>
              <a:t>Elpenor</a:t>
            </a:r>
            <a:r>
              <a:rPr lang="en-US" dirty="0" smtClean="0"/>
              <a:t> asks Odysseus to return to give him a proper burial</a:t>
            </a:r>
          </a:p>
        </p:txBody>
      </p:sp>
    </p:spTree>
    <p:extLst>
      <p:ext uri="{BB962C8B-B14F-4D97-AF65-F5344CB8AC3E}">
        <p14:creationId xmlns:p14="http://schemas.microsoft.com/office/powerpoint/2010/main" val="228770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Singing harpies who lure men to their deaths with their singing</a:t>
            </a:r>
          </a:p>
          <a:p>
            <a:r>
              <a:rPr lang="en-US" dirty="0" smtClean="0"/>
              <a:t>Odysseus places beeswax over his men’s ears so that they do not hear the singing</a:t>
            </a:r>
          </a:p>
          <a:p>
            <a:r>
              <a:rPr lang="en-US" dirty="0" smtClean="0"/>
              <a:t>Odysseus’s men tie him to the mast so that he may hear the singing safely</a:t>
            </a:r>
          </a:p>
        </p:txBody>
      </p:sp>
    </p:spTree>
    <p:extLst>
      <p:ext uri="{BB962C8B-B14F-4D97-AF65-F5344CB8AC3E}">
        <p14:creationId xmlns:p14="http://schemas.microsoft.com/office/powerpoint/2010/main" val="72694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Scylla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Beast with 6 heads and 12 legs</a:t>
            </a:r>
          </a:p>
          <a:p>
            <a:r>
              <a:rPr lang="en-US" dirty="0" smtClean="0"/>
              <a:t>Scylla eats 6 of Odysseus’s 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4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Charybdis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whirlpool</a:t>
            </a:r>
          </a:p>
          <a:p>
            <a:r>
              <a:rPr lang="en-US" dirty="0" smtClean="0"/>
              <a:t>Charybdis spews water 3 times a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60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Odysseus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hero of </a:t>
            </a:r>
            <a:r>
              <a:rPr lang="en-US" i="1" dirty="0" smtClean="0"/>
              <a:t>The Odyssey</a:t>
            </a:r>
            <a:endParaRPr lang="en-US" dirty="0" smtClean="0"/>
          </a:p>
          <a:p>
            <a:r>
              <a:rPr lang="en-US" dirty="0" smtClean="0"/>
              <a:t>A man skilled in all ways of contending</a:t>
            </a:r>
          </a:p>
          <a:p>
            <a:r>
              <a:rPr lang="en-US" dirty="0" smtClean="0"/>
              <a:t>A strategist</a:t>
            </a:r>
          </a:p>
          <a:p>
            <a:r>
              <a:rPr lang="en-US" dirty="0" smtClean="0"/>
              <a:t>A raider of cities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6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Thrinacia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island of the sun god Helios</a:t>
            </a:r>
          </a:p>
          <a:p>
            <a:r>
              <a:rPr lang="en-US" dirty="0" smtClean="0"/>
              <a:t>Helios’s sacred cattle live here and should not be killed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3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Calypso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Goddess/nymph who keeps Odysseus for 7 years</a:t>
            </a:r>
          </a:p>
          <a:p>
            <a:r>
              <a:rPr lang="en-US" dirty="0" smtClean="0"/>
              <a:t>She offers him immortality to stay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3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Alcinous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of </a:t>
            </a:r>
            <a:r>
              <a:rPr lang="en-US" dirty="0" err="1" smtClean="0"/>
              <a:t>Phaeacia</a:t>
            </a:r>
            <a:endParaRPr lang="en-US" dirty="0" smtClean="0"/>
          </a:p>
          <a:p>
            <a:r>
              <a:rPr lang="en-US" dirty="0" smtClean="0"/>
              <a:t>King who offers Odysseus hospitality</a:t>
            </a:r>
          </a:p>
          <a:p>
            <a:r>
              <a:rPr lang="en-US" dirty="0" smtClean="0"/>
              <a:t>King who listens to Odysseus tell his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8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friendly reception and treatment of guests or strangers.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Greeks believed that all guests were </a:t>
            </a:r>
            <a:r>
              <a:rPr lang="en-US" dirty="0" err="1" smtClean="0"/>
              <a:t>godsent</a:t>
            </a:r>
            <a:r>
              <a:rPr lang="en-US" dirty="0" smtClean="0"/>
              <a:t> and must be treated with courtesy and respect.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Give food and drink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Give shelter and rest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Attend to all needs before asking name or 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excessive pride or self-confidence; arrogance.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Greeks believed that those who showed </a:t>
            </a:r>
            <a:r>
              <a:rPr lang="en-US" i="1" dirty="0" smtClean="0"/>
              <a:t>hubris</a:t>
            </a:r>
            <a:r>
              <a:rPr lang="en-US" dirty="0" smtClean="0"/>
              <a:t>, especially those who believed themselves better than the gods, should be punished.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7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Ithaca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Odysseus’s home</a:t>
            </a:r>
          </a:p>
          <a:p>
            <a:r>
              <a:rPr lang="en-US" dirty="0" smtClean="0"/>
              <a:t>Island where Penelope and Telemachus 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5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Goddess of wisdom and war</a:t>
            </a:r>
          </a:p>
          <a:p>
            <a:r>
              <a:rPr lang="en-US" dirty="0" smtClean="0"/>
              <a:t>Protector of Odysseus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9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of all gods</a:t>
            </a:r>
          </a:p>
          <a:p>
            <a:r>
              <a:rPr lang="en-US" dirty="0" smtClean="0"/>
              <a:t>The god who destroyed Odysseus’s ships and drowned his men after the men had eaten Helios’s cattle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8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messenger god</a:t>
            </a:r>
          </a:p>
          <a:p>
            <a:r>
              <a:rPr lang="en-US" dirty="0" smtClean="0"/>
              <a:t>He delivered the message to Calypso telling her to release Odysseus</a:t>
            </a:r>
          </a:p>
          <a:p>
            <a:r>
              <a:rPr lang="en-US" dirty="0" smtClean="0"/>
              <a:t>He gave Odysseus the moly plant to help him resist Circe’s charms.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6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Cicones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Allies to the Trojans</a:t>
            </a:r>
          </a:p>
          <a:p>
            <a:r>
              <a:rPr lang="en-US" dirty="0" smtClean="0"/>
              <a:t>Odysseus and his men landed there first after leaving Troy and lost 72 men in a battle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9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Lotus Eaters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Lotus Eaters offered Odysseus’s men the lotus drink that made them lose desire to go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4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Polyphemus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of the Cyclops</a:t>
            </a:r>
          </a:p>
          <a:p>
            <a:r>
              <a:rPr lang="en-US" dirty="0" smtClean="0"/>
              <a:t>Poseidon’s son</a:t>
            </a:r>
          </a:p>
          <a:p>
            <a:r>
              <a:rPr lang="en-US" dirty="0" smtClean="0"/>
              <a:t>Odysseus and his men poked out his eye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7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468</Words>
  <Application>Microsoft Office PowerPoint</Application>
  <PresentationFormat>On-screen Show (4:3)</PresentationFormat>
  <Paragraphs>80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The Odyssey</vt:lpstr>
      <vt:lpstr>Odysseus</vt:lpstr>
      <vt:lpstr>Ithaca</vt:lpstr>
      <vt:lpstr>Athena</vt:lpstr>
      <vt:lpstr>Zeus</vt:lpstr>
      <vt:lpstr>Hermes</vt:lpstr>
      <vt:lpstr>Cicones</vt:lpstr>
      <vt:lpstr>The Lotus Eaters</vt:lpstr>
      <vt:lpstr>Polyphemus</vt:lpstr>
      <vt:lpstr>Aeolus</vt:lpstr>
      <vt:lpstr>Laestrygones</vt:lpstr>
      <vt:lpstr>Aeaea</vt:lpstr>
      <vt:lpstr>Eurylochus</vt:lpstr>
      <vt:lpstr>Land of the Dead</vt:lpstr>
      <vt:lpstr>Tiresias</vt:lpstr>
      <vt:lpstr>Elpenor</vt:lpstr>
      <vt:lpstr>Sirens</vt:lpstr>
      <vt:lpstr>Scylla</vt:lpstr>
      <vt:lpstr>Charybdis</vt:lpstr>
      <vt:lpstr>Thrinacia</vt:lpstr>
      <vt:lpstr>Calypso</vt:lpstr>
      <vt:lpstr>Alcinous</vt:lpstr>
      <vt:lpstr>Hospitality</vt:lpstr>
      <vt:lpstr>Hubris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Odyssey</dc:title>
  <dc:creator>Lori Kyger</dc:creator>
  <cp:lastModifiedBy>Lori Kyger</cp:lastModifiedBy>
  <cp:revision>8</cp:revision>
  <dcterms:created xsi:type="dcterms:W3CDTF">2014-11-24T15:05:40Z</dcterms:created>
  <dcterms:modified xsi:type="dcterms:W3CDTF">2017-11-17T19:54:19Z</dcterms:modified>
</cp:coreProperties>
</file>