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299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2F2"/>
    <a:srgbClr val="F4BCC0"/>
    <a:srgbClr val="FD87A3"/>
    <a:srgbClr val="F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EF4B-0D3B-4CEE-BA14-35BB2159BA09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823-FECF-434E-B713-5C45F9C468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7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EF4B-0D3B-4CEE-BA14-35BB2159BA09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823-FECF-434E-B713-5C45F9C468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EF4B-0D3B-4CEE-BA14-35BB2159BA09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823-FECF-434E-B713-5C45F9C468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8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EF4B-0D3B-4CEE-BA14-35BB2159BA09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823-FECF-434E-B713-5C45F9C468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2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EF4B-0D3B-4CEE-BA14-35BB2159BA09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823-FECF-434E-B713-5C45F9C468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7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EF4B-0D3B-4CEE-BA14-35BB2159BA09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823-FECF-434E-B713-5C45F9C468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8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EF4B-0D3B-4CEE-BA14-35BB2159BA09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823-FECF-434E-B713-5C45F9C468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2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EF4B-0D3B-4CEE-BA14-35BB2159BA09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823-FECF-434E-B713-5C45F9C468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6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EF4B-0D3B-4CEE-BA14-35BB2159BA09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823-FECF-434E-B713-5C45F9C468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5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EF4B-0D3B-4CEE-BA14-35BB2159BA09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823-FECF-434E-B713-5C45F9C468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7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EF4B-0D3B-4CEE-BA14-35BB2159BA09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F823-FECF-434E-B713-5C45F9C468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2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76767"/>
            </a:gs>
            <a:gs pos="39999">
              <a:srgbClr val="FD87A3"/>
            </a:gs>
            <a:gs pos="70000">
              <a:srgbClr val="F4BCC0"/>
            </a:gs>
            <a:gs pos="99000">
              <a:srgbClr val="F8F2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CEF4B-0D3B-4CEE-BA14-35BB2159BA09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9F823-FECF-434E-B713-5C45F9C468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Animal Farm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Vocabulary Review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s</a:t>
            </a:r>
            <a:r>
              <a:rPr lang="en-US" dirty="0" smtClean="0"/>
              <a:t>tubborn</a:t>
            </a:r>
          </a:p>
          <a:p>
            <a:r>
              <a:rPr lang="en-US" dirty="0"/>
              <a:t>u</a:t>
            </a:r>
            <a:r>
              <a:rPr lang="en-US" dirty="0" smtClean="0"/>
              <a:t>nyielding, inflexible, pigheaded, headstrong</a:t>
            </a:r>
          </a:p>
        </p:txBody>
      </p:sp>
    </p:spTree>
    <p:extLst>
      <p:ext uri="{BB962C8B-B14F-4D97-AF65-F5344CB8AC3E}">
        <p14:creationId xmlns:p14="http://schemas.microsoft.com/office/powerpoint/2010/main" val="395439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h</a:t>
            </a:r>
            <a:r>
              <a:rPr lang="en-US" dirty="0" smtClean="0"/>
              <a:t>aving a hidden, puzzling, or ambiguous meaning; mysterious</a:t>
            </a:r>
          </a:p>
          <a:p>
            <a:r>
              <a:rPr lang="en-US" dirty="0"/>
              <a:t>p</a:t>
            </a:r>
            <a:r>
              <a:rPr lang="en-US" dirty="0" smtClean="0"/>
              <a:t>uzzling, perplexing, mysterious, secret, hidden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4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ndefatigable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t</a:t>
            </a:r>
            <a:r>
              <a:rPr lang="en-US" dirty="0" smtClean="0"/>
              <a:t>ireless</a:t>
            </a:r>
          </a:p>
          <a:p>
            <a:r>
              <a:rPr lang="en-US" dirty="0"/>
              <a:t>i</a:t>
            </a:r>
            <a:r>
              <a:rPr lang="en-US" dirty="0" smtClean="0"/>
              <a:t>nexhaustible, persistent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1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axim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oun</a:t>
            </a:r>
          </a:p>
          <a:p>
            <a:r>
              <a:rPr lang="en-US" dirty="0"/>
              <a:t>a</a:t>
            </a:r>
            <a:r>
              <a:rPr lang="en-US" dirty="0" smtClean="0"/>
              <a:t> saying of proverbial nature; a concisely expressed principle or rule of conduct; a statement of a general truth</a:t>
            </a:r>
          </a:p>
          <a:p>
            <a:r>
              <a:rPr lang="en-US" dirty="0"/>
              <a:t>p</a:t>
            </a:r>
            <a:r>
              <a:rPr lang="en-US" dirty="0" smtClean="0"/>
              <a:t>roverb, adage, motto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0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c</a:t>
            </a:r>
            <a:r>
              <a:rPr lang="en-US" dirty="0" smtClean="0"/>
              <a:t>apable of being easily led, taught, or controlled</a:t>
            </a:r>
          </a:p>
          <a:p>
            <a:r>
              <a:rPr lang="en-US" dirty="0"/>
              <a:t>m</a:t>
            </a:r>
            <a:r>
              <a:rPr lang="en-US" dirty="0" smtClean="0"/>
              <a:t>anageable, controllable, trainable, teachable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6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irrepressible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u</a:t>
            </a:r>
            <a:r>
              <a:rPr lang="en-US" dirty="0" smtClean="0"/>
              <a:t>ncontrollable</a:t>
            </a:r>
          </a:p>
          <a:p>
            <a:r>
              <a:rPr lang="en-US" dirty="0"/>
              <a:t>u</a:t>
            </a:r>
            <a:r>
              <a:rPr lang="en-US" dirty="0" smtClean="0"/>
              <a:t>nrestrainable</a:t>
            </a:r>
          </a:p>
        </p:txBody>
      </p:sp>
    </p:spTree>
    <p:extLst>
      <p:ext uri="{BB962C8B-B14F-4D97-AF65-F5344CB8AC3E}">
        <p14:creationId xmlns:p14="http://schemas.microsoft.com/office/powerpoint/2010/main" val="318854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ignominious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s</a:t>
            </a:r>
            <a:r>
              <a:rPr lang="en-US" dirty="0" smtClean="0"/>
              <a:t>hameful, dishonorable</a:t>
            </a:r>
          </a:p>
          <a:p>
            <a:r>
              <a:rPr lang="en-US" dirty="0"/>
              <a:t>h</a:t>
            </a:r>
            <a:r>
              <a:rPr lang="en-US" dirty="0" smtClean="0"/>
              <a:t>umiliating, disgraceful, disreputable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1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posthumously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</a:t>
            </a:r>
          </a:p>
          <a:p>
            <a:r>
              <a:rPr lang="en-US" dirty="0"/>
              <a:t>o</a:t>
            </a:r>
            <a:r>
              <a:rPr lang="en-US" dirty="0" smtClean="0"/>
              <a:t>ccurring or continuing after one’s death</a:t>
            </a:r>
          </a:p>
          <a:p>
            <a:r>
              <a:rPr lang="en-US" dirty="0"/>
              <a:t>p</a:t>
            </a:r>
            <a:r>
              <a:rPr lang="en-US" dirty="0" smtClean="0"/>
              <a:t>ost mortem, post-obituary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3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oun</a:t>
            </a:r>
          </a:p>
          <a:p>
            <a:r>
              <a:rPr lang="en-US" dirty="0"/>
              <a:t>f</a:t>
            </a:r>
            <a:r>
              <a:rPr lang="en-US" dirty="0" smtClean="0"/>
              <a:t>alse reason or motive given to hide the real one</a:t>
            </a:r>
          </a:p>
          <a:p>
            <a:r>
              <a:rPr lang="en-US" dirty="0"/>
              <a:t>e</a:t>
            </a:r>
            <a:r>
              <a:rPr lang="en-US" dirty="0" smtClean="0"/>
              <a:t>xcuse, pretense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54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erb</a:t>
            </a:r>
          </a:p>
          <a:p>
            <a:r>
              <a:rPr lang="en-US" dirty="0"/>
              <a:t>s</a:t>
            </a:r>
            <a:r>
              <a:rPr lang="en-US" dirty="0" smtClean="0"/>
              <a:t>oliciting or requesting</a:t>
            </a:r>
          </a:p>
          <a:p>
            <a:r>
              <a:rPr lang="en-US" dirty="0" smtClean="0"/>
              <a:t>campaigning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0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ensconced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erb</a:t>
            </a:r>
          </a:p>
          <a:p>
            <a:r>
              <a:rPr lang="en-US" dirty="0"/>
              <a:t>s</a:t>
            </a:r>
            <a:r>
              <a:rPr lang="en-US" dirty="0" smtClean="0"/>
              <a:t>ettled comfortably or snugly</a:t>
            </a:r>
          </a:p>
          <a:p>
            <a:r>
              <a:rPr lang="en-US" dirty="0" smtClean="0"/>
              <a:t>nestled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6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n</a:t>
            </a:r>
            <a:r>
              <a:rPr lang="en-US" dirty="0" smtClean="0"/>
              <a:t>ot noble in character or quality</a:t>
            </a:r>
          </a:p>
          <a:p>
            <a:r>
              <a:rPr lang="en-US" dirty="0"/>
              <a:t>v</a:t>
            </a:r>
            <a:r>
              <a:rPr lang="en-US" dirty="0" smtClean="0"/>
              <a:t>ile, wicked, disreputable, filthy, dirty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2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erb</a:t>
            </a:r>
          </a:p>
          <a:p>
            <a:r>
              <a:rPr lang="en-US" dirty="0"/>
              <a:t>b</a:t>
            </a:r>
            <a:r>
              <a:rPr lang="en-US" dirty="0" smtClean="0"/>
              <a:t>rought up (a person); raised young</a:t>
            </a:r>
          </a:p>
          <a:p>
            <a:r>
              <a:rPr lang="en-US" dirty="0"/>
              <a:t>r</a:t>
            </a:r>
            <a:r>
              <a:rPr lang="en-US" dirty="0" smtClean="0"/>
              <a:t>aised, nurtured, developed, fostered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0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</a:t>
            </a:r>
          </a:p>
          <a:p>
            <a:r>
              <a:rPr lang="en-US" dirty="0"/>
              <a:t>m</a:t>
            </a:r>
            <a:r>
              <a:rPr lang="en-US" dirty="0" smtClean="0"/>
              <a:t>aking a show of intention to harm; threatening</a:t>
            </a:r>
          </a:p>
          <a:p>
            <a:r>
              <a:rPr lang="en-US" dirty="0"/>
              <a:t>e</a:t>
            </a:r>
            <a:r>
              <a:rPr lang="en-US" dirty="0" smtClean="0"/>
              <a:t>ndangering, intimidating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w</a:t>
            </a:r>
            <a:r>
              <a:rPr lang="en-US" dirty="0" smtClean="0"/>
              <a:t>orshipful, respectful</a:t>
            </a:r>
          </a:p>
          <a:p>
            <a:r>
              <a:rPr lang="en-US" dirty="0" smtClean="0"/>
              <a:t>esteemed, honored, regarded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8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oun</a:t>
            </a:r>
          </a:p>
          <a:p>
            <a:r>
              <a:rPr lang="en-US" dirty="0" smtClean="0"/>
              <a:t>method of employing forces in combat; device for accomplishing an end</a:t>
            </a:r>
          </a:p>
          <a:p>
            <a:r>
              <a:rPr lang="en-US" dirty="0"/>
              <a:t>m</a:t>
            </a:r>
            <a:r>
              <a:rPr lang="en-US" dirty="0" smtClean="0"/>
              <a:t>ethods, schemes, techniques,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8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erb</a:t>
            </a:r>
          </a:p>
          <a:p>
            <a:r>
              <a:rPr lang="en-US" dirty="0"/>
              <a:t>g</a:t>
            </a:r>
            <a:r>
              <a:rPr lang="en-US" dirty="0" smtClean="0"/>
              <a:t>ot possession of; obtained by particular care and effort</a:t>
            </a:r>
          </a:p>
          <a:p>
            <a:r>
              <a:rPr lang="en-US" dirty="0"/>
              <a:t>o</a:t>
            </a:r>
            <a:r>
              <a:rPr lang="en-US" dirty="0" smtClean="0"/>
              <a:t>btained, acquired, secured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4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abolished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erb</a:t>
            </a:r>
          </a:p>
          <a:p>
            <a:r>
              <a:rPr lang="en-US" dirty="0"/>
              <a:t>d</a:t>
            </a:r>
            <a:r>
              <a:rPr lang="en-US" dirty="0" smtClean="0"/>
              <a:t>one away with completely</a:t>
            </a:r>
          </a:p>
          <a:p>
            <a:r>
              <a:rPr lang="en-US" dirty="0"/>
              <a:t>e</a:t>
            </a:r>
            <a:r>
              <a:rPr lang="en-US" dirty="0" smtClean="0"/>
              <a:t>liminated, eradicated, terminated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6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oun</a:t>
            </a:r>
          </a:p>
          <a:p>
            <a:r>
              <a:rPr lang="en-US" dirty="0"/>
              <a:t>o</a:t>
            </a:r>
            <a:r>
              <a:rPr lang="en-US" dirty="0" smtClean="0"/>
              <a:t>ne who acts as a go-between</a:t>
            </a:r>
          </a:p>
          <a:p>
            <a:r>
              <a:rPr lang="en-US" dirty="0" smtClean="0"/>
              <a:t>mediator, negotiator, arbitrator, middleman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4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oun</a:t>
            </a:r>
          </a:p>
          <a:p>
            <a:r>
              <a:rPr lang="en-US" dirty="0"/>
              <a:t>f</a:t>
            </a:r>
            <a:r>
              <a:rPr lang="en-US" dirty="0" smtClean="0"/>
              <a:t>ees paid to an agent or employee for transacting a piece of business or performing a service</a:t>
            </a:r>
          </a:p>
          <a:p>
            <a:r>
              <a:rPr lang="en-US" dirty="0" smtClean="0"/>
              <a:t>percentages, fees, portions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4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erb</a:t>
            </a:r>
          </a:p>
          <a:p>
            <a:r>
              <a:rPr lang="en-US" dirty="0"/>
              <a:t>o</a:t>
            </a:r>
            <a:r>
              <a:rPr lang="en-US" dirty="0" smtClean="0"/>
              <a:t>ffset an error, defect, or undesired effect</a:t>
            </a:r>
          </a:p>
          <a:p>
            <a:r>
              <a:rPr lang="en-US" dirty="0"/>
              <a:t>r</a:t>
            </a:r>
            <a:r>
              <a:rPr lang="en-US" dirty="0" smtClean="0"/>
              <a:t>eimbursed, recompensed, counterbalanced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5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d</a:t>
            </a:r>
            <a:r>
              <a:rPr lang="en-US" dirty="0" smtClean="0"/>
              <a:t>oing or inclined to do good</a:t>
            </a:r>
          </a:p>
          <a:p>
            <a:r>
              <a:rPr lang="en-US" dirty="0" smtClean="0"/>
              <a:t>kindly, kindhearted, generous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1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oun</a:t>
            </a:r>
          </a:p>
          <a:p>
            <a:r>
              <a:rPr lang="en-US" dirty="0"/>
              <a:t>p</a:t>
            </a:r>
            <a:r>
              <a:rPr lang="en-US" dirty="0" smtClean="0"/>
              <a:t>ersistent intense ill will or desire to harm others</a:t>
            </a:r>
          </a:p>
          <a:p>
            <a:r>
              <a:rPr lang="en-US" dirty="0" smtClean="0"/>
              <a:t>malice, evil, hostility, spite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1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capitulated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erb</a:t>
            </a:r>
          </a:p>
          <a:p>
            <a:r>
              <a:rPr lang="en-US" dirty="0"/>
              <a:t>g</a:t>
            </a:r>
            <a:r>
              <a:rPr lang="en-US" dirty="0" smtClean="0"/>
              <a:t>ave up, surrendered, stopped resisting</a:t>
            </a:r>
          </a:p>
          <a:p>
            <a:r>
              <a:rPr lang="en-US" dirty="0"/>
              <a:t>s</a:t>
            </a:r>
            <a:r>
              <a:rPr lang="en-US" dirty="0" smtClean="0"/>
              <a:t>urrendered, yielded, succumbed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5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pervading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 </a:t>
            </a:r>
          </a:p>
          <a:p>
            <a:r>
              <a:rPr lang="en-US" dirty="0"/>
              <a:t>b</a:t>
            </a:r>
            <a:r>
              <a:rPr lang="en-US" dirty="0" smtClean="0"/>
              <a:t>ecoming diffused throughout every part of</a:t>
            </a:r>
          </a:p>
          <a:p>
            <a:r>
              <a:rPr lang="en-US" dirty="0"/>
              <a:t>p</a:t>
            </a:r>
            <a:r>
              <a:rPr lang="en-US" dirty="0" smtClean="0"/>
              <a:t>ermeating, spreading, penetrating, saturating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6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oun</a:t>
            </a:r>
          </a:p>
          <a:p>
            <a:r>
              <a:rPr lang="en-US" dirty="0"/>
              <a:t>p</a:t>
            </a:r>
            <a:r>
              <a:rPr lang="en-US" dirty="0" smtClean="0"/>
              <a:t>unishment for wrongdoing</a:t>
            </a:r>
          </a:p>
          <a:p>
            <a:r>
              <a:rPr lang="en-US" dirty="0"/>
              <a:t>r</a:t>
            </a:r>
            <a:r>
              <a:rPr lang="en-US" dirty="0" smtClean="0"/>
              <a:t>etaliation, restitution, reprisal, punishment, penalty, revenge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4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erb</a:t>
            </a:r>
          </a:p>
          <a:p>
            <a:r>
              <a:rPr lang="en-US" dirty="0"/>
              <a:t>f</a:t>
            </a:r>
            <a:r>
              <a:rPr lang="en-US" dirty="0" smtClean="0"/>
              <a:t>ound fault with and criticized as blameworthy</a:t>
            </a:r>
          </a:p>
          <a:p>
            <a:r>
              <a:rPr lang="en-US" dirty="0"/>
              <a:t>r</a:t>
            </a:r>
            <a:r>
              <a:rPr lang="en-US" dirty="0" smtClean="0"/>
              <a:t>eprimanded, condemned, criticized, scolded</a:t>
            </a:r>
          </a:p>
        </p:txBody>
      </p:sp>
    </p:spTree>
    <p:extLst>
      <p:ext uri="{BB962C8B-B14F-4D97-AF65-F5344CB8AC3E}">
        <p14:creationId xmlns:p14="http://schemas.microsoft.com/office/powerpoint/2010/main" val="366952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a</a:t>
            </a:r>
            <a:r>
              <a:rPr lang="en-US" dirty="0" smtClean="0"/>
              <a:t>bout to occur; hover threateningly</a:t>
            </a:r>
          </a:p>
          <a:p>
            <a:r>
              <a:rPr lang="en-US" dirty="0"/>
              <a:t>a</a:t>
            </a:r>
            <a:r>
              <a:rPr lang="en-US" dirty="0" smtClean="0"/>
              <a:t>pproaching, coming, imminent, forthcoming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conciliatory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g</a:t>
            </a:r>
            <a:r>
              <a:rPr lang="en-US" dirty="0" smtClean="0"/>
              <a:t>aining (as goodwill) by pleasing acts</a:t>
            </a:r>
          </a:p>
          <a:p>
            <a:r>
              <a:rPr lang="en-US" dirty="0"/>
              <a:t>p</a:t>
            </a:r>
            <a:r>
              <a:rPr lang="en-US" dirty="0" smtClean="0"/>
              <a:t>eacemaking, reconciling, pacifying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unscathed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 smtClean="0"/>
              <a:t>not injured</a:t>
            </a:r>
          </a:p>
          <a:p>
            <a:r>
              <a:rPr lang="en-US" dirty="0"/>
              <a:t>u</a:t>
            </a:r>
            <a:r>
              <a:rPr lang="en-US" dirty="0" smtClean="0"/>
              <a:t>nharmed, unhurt, untouched, intact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6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superannuated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t</a:t>
            </a:r>
            <a:r>
              <a:rPr lang="en-US" dirty="0" smtClean="0"/>
              <a:t>oo old or worn out for further work, service, or use</a:t>
            </a:r>
          </a:p>
          <a:p>
            <a:r>
              <a:rPr lang="en-US" dirty="0" smtClean="0"/>
              <a:t>obsolete, old, outdated, old-fashioned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3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oun</a:t>
            </a:r>
          </a:p>
          <a:p>
            <a:r>
              <a:rPr lang="en-US" dirty="0"/>
              <a:t>a</a:t>
            </a:r>
            <a:r>
              <a:rPr lang="en-US" dirty="0" smtClean="0"/>
              <a:t>ssociation or participation in or as if in a wrongful act</a:t>
            </a:r>
          </a:p>
          <a:p>
            <a:r>
              <a:rPr lang="en-US" dirty="0"/>
              <a:t>p</a:t>
            </a:r>
            <a:r>
              <a:rPr lang="en-US" dirty="0" smtClean="0"/>
              <a:t>artnership, collusion, collaboration, guilt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0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b</a:t>
            </a:r>
            <a:r>
              <a:rPr lang="en-US" dirty="0" smtClean="0"/>
              <a:t>elieving that people are motivated only by selfishness</a:t>
            </a:r>
          </a:p>
          <a:p>
            <a:r>
              <a:rPr lang="en-US" dirty="0"/>
              <a:t>s</a:t>
            </a:r>
            <a:r>
              <a:rPr lang="en-US" dirty="0" smtClean="0"/>
              <a:t>keptical, pessimistic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4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demeanor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oun</a:t>
            </a:r>
          </a:p>
          <a:p>
            <a:r>
              <a:rPr lang="en-US" dirty="0"/>
              <a:t>b</a:t>
            </a:r>
            <a:r>
              <a:rPr lang="en-US" dirty="0" smtClean="0"/>
              <a:t>ehavior toward others; outward manner</a:t>
            </a:r>
          </a:p>
          <a:p>
            <a:r>
              <a:rPr lang="en-US" dirty="0"/>
              <a:t>c</a:t>
            </a:r>
            <a:r>
              <a:rPr lang="en-US" dirty="0" smtClean="0"/>
              <a:t>onduct,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aciturn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t</a:t>
            </a:r>
            <a:r>
              <a:rPr lang="en-US" dirty="0" smtClean="0"/>
              <a:t>emperamentally disinclined to talk</a:t>
            </a:r>
          </a:p>
          <a:p>
            <a:r>
              <a:rPr lang="en-US" dirty="0" smtClean="0"/>
              <a:t>uncommunicative, anti-social, silent, reserved, quiet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9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incumbent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 smtClean="0"/>
              <a:t>resting on, as a duty or obligation</a:t>
            </a:r>
          </a:p>
          <a:p>
            <a:r>
              <a:rPr lang="en-US" dirty="0"/>
              <a:t>n</a:t>
            </a:r>
            <a:r>
              <a:rPr lang="en-US" dirty="0" smtClean="0"/>
              <a:t>ecessary, urgent, required, obligatory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9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</a:t>
            </a:r>
          </a:p>
          <a:p>
            <a:r>
              <a:rPr lang="en-US" dirty="0"/>
              <a:t>e</a:t>
            </a:r>
            <a:r>
              <a:rPr lang="en-US" dirty="0" smtClean="0"/>
              <a:t>vil in nature, influence, or effect</a:t>
            </a:r>
          </a:p>
          <a:p>
            <a:r>
              <a:rPr lang="en-US" dirty="0"/>
              <a:t>d</a:t>
            </a:r>
            <a:r>
              <a:rPr lang="en-US" dirty="0" smtClean="0"/>
              <a:t>estructive, spiteful, malevolent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0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totalitarianism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system of government by one ruler or group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08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scapegoat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one who bears blame for another’s mistakes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13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animalism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qualities of being an animal; theory that humans are nothing more than animals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86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communism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theory of shared property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16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utopia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idealistic or perfect society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7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dictator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one who has total ruling power or control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61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/>
              <a:t>s</a:t>
            </a:r>
            <a:r>
              <a:rPr lang="en-US" dirty="0" smtClean="0"/>
              <a:t>uperior to others, especially in a particular quality</a:t>
            </a:r>
          </a:p>
          <a:p>
            <a:r>
              <a:rPr lang="en-US" dirty="0"/>
              <a:t>s</a:t>
            </a:r>
            <a:r>
              <a:rPr lang="en-US" dirty="0" smtClean="0"/>
              <a:t>upreme, paramount, unequaled, unsurpassed, best, greatest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1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gullible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easily cheated; deceived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3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purge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cleanse, remove, or do away with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2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satire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literary device used to ridicule and point out weaknesses for the purpose of effecting (causing) a change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20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opportunist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one who takes advantage of chance for gain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96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nonaggression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924800" cy="50292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policy indicating no intention of attacking a foreign government or nation; policy of respecting individual rights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95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ideology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set of beliefs about life; theory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3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cult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system of religious worship or ritual; specific religious beliefs or theories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4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bourgeoisie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middle class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9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proletariat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working class of society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4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propaganda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Any widespread promotion of particular ideas or practices, usually to further one’s own cause or to damage an opposing idea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90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vivacious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</a:t>
            </a:r>
          </a:p>
          <a:p>
            <a:r>
              <a:rPr lang="en-US" dirty="0" smtClean="0"/>
              <a:t>lively</a:t>
            </a:r>
          </a:p>
          <a:p>
            <a:r>
              <a:rPr lang="en-US" dirty="0"/>
              <a:t>a</a:t>
            </a:r>
            <a:r>
              <a:rPr lang="en-US" dirty="0" smtClean="0"/>
              <a:t>nimated, bubbly, spirited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3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3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expounded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</a:t>
            </a:r>
          </a:p>
          <a:p>
            <a:r>
              <a:rPr lang="en-US" dirty="0"/>
              <a:t>e</a:t>
            </a:r>
            <a:r>
              <a:rPr lang="en-US" dirty="0" smtClean="0"/>
              <a:t>xplained by setting forth in careful and often elaborate detail; defended an argument</a:t>
            </a:r>
          </a:p>
          <a:p>
            <a:r>
              <a:rPr lang="en-US" dirty="0"/>
              <a:t>e</a:t>
            </a:r>
            <a:r>
              <a:rPr lang="en-US" dirty="0" smtClean="0"/>
              <a:t>xplained, described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2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disheartened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</a:t>
            </a:r>
          </a:p>
          <a:p>
            <a:r>
              <a:rPr lang="en-US" dirty="0"/>
              <a:t>c</a:t>
            </a:r>
            <a:r>
              <a:rPr lang="en-US" dirty="0" smtClean="0"/>
              <a:t>aused to lose spirit or morale</a:t>
            </a:r>
          </a:p>
          <a:p>
            <a:r>
              <a:rPr lang="en-US" dirty="0"/>
              <a:t>d</a:t>
            </a:r>
            <a:r>
              <a:rPr lang="en-US" dirty="0" smtClean="0"/>
              <a:t>iscouraged, saddened, dismayed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0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oun</a:t>
            </a:r>
          </a:p>
          <a:p>
            <a:r>
              <a:rPr lang="en-US" dirty="0"/>
              <a:t>t</a:t>
            </a:r>
            <a:r>
              <a:rPr lang="en-US" dirty="0" smtClean="0"/>
              <a:t>ools or utensils forming part of equipment for work</a:t>
            </a:r>
          </a:p>
          <a:p>
            <a:r>
              <a:rPr lang="en-US" dirty="0"/>
              <a:t>t</a:t>
            </a:r>
            <a:r>
              <a:rPr lang="en-US" dirty="0" smtClean="0"/>
              <a:t>ools, devices, equipment,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5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794</Words>
  <Application>Microsoft Office PowerPoint</Application>
  <PresentationFormat>On-screen Show (4:3)</PresentationFormat>
  <Paragraphs>202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Animal Farm</vt:lpstr>
      <vt:lpstr>ensconced</vt:lpstr>
      <vt:lpstr>benevolent</vt:lpstr>
      <vt:lpstr>cynical</vt:lpstr>
      <vt:lpstr>preeminent</vt:lpstr>
      <vt:lpstr>vivacious</vt:lpstr>
      <vt:lpstr>expounded</vt:lpstr>
      <vt:lpstr>disheartened</vt:lpstr>
      <vt:lpstr>implements</vt:lpstr>
      <vt:lpstr>obstinate</vt:lpstr>
      <vt:lpstr>cryptic</vt:lpstr>
      <vt:lpstr>indefatigable</vt:lpstr>
      <vt:lpstr>maxim</vt:lpstr>
      <vt:lpstr>tractable</vt:lpstr>
      <vt:lpstr>irrepressible</vt:lpstr>
      <vt:lpstr>ignominious</vt:lpstr>
      <vt:lpstr>posthumously</vt:lpstr>
      <vt:lpstr>pretext</vt:lpstr>
      <vt:lpstr>canvassing</vt:lpstr>
      <vt:lpstr>sordid</vt:lpstr>
      <vt:lpstr>reared</vt:lpstr>
      <vt:lpstr>menacing</vt:lpstr>
      <vt:lpstr>reverent</vt:lpstr>
      <vt:lpstr>tactics</vt:lpstr>
      <vt:lpstr>procured</vt:lpstr>
      <vt:lpstr>abolished</vt:lpstr>
      <vt:lpstr>intermediary</vt:lpstr>
      <vt:lpstr>commissions</vt:lpstr>
      <vt:lpstr>compensated</vt:lpstr>
      <vt:lpstr>malignity</vt:lpstr>
      <vt:lpstr>capitulated</vt:lpstr>
      <vt:lpstr>pervading</vt:lpstr>
      <vt:lpstr>retribution</vt:lpstr>
      <vt:lpstr>censured</vt:lpstr>
      <vt:lpstr>impending</vt:lpstr>
      <vt:lpstr>conciliatory</vt:lpstr>
      <vt:lpstr>unscathed</vt:lpstr>
      <vt:lpstr>superannuated</vt:lpstr>
      <vt:lpstr>complicity</vt:lpstr>
      <vt:lpstr>demeanor</vt:lpstr>
      <vt:lpstr>taciturn</vt:lpstr>
      <vt:lpstr>incumbent</vt:lpstr>
      <vt:lpstr>malignant</vt:lpstr>
      <vt:lpstr>totalitarianism </vt:lpstr>
      <vt:lpstr>scapegoat</vt:lpstr>
      <vt:lpstr>animalism</vt:lpstr>
      <vt:lpstr>communism</vt:lpstr>
      <vt:lpstr>utopia</vt:lpstr>
      <vt:lpstr>dictator</vt:lpstr>
      <vt:lpstr>gullible</vt:lpstr>
      <vt:lpstr>purge</vt:lpstr>
      <vt:lpstr>satire</vt:lpstr>
      <vt:lpstr>opportunist</vt:lpstr>
      <vt:lpstr>nonaggression</vt:lpstr>
      <vt:lpstr>ideology</vt:lpstr>
      <vt:lpstr>cult</vt:lpstr>
      <vt:lpstr>bourgeoisie</vt:lpstr>
      <vt:lpstr>proletariat</vt:lpstr>
      <vt:lpstr>propaganda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Farm</dc:title>
  <dc:creator>Lori Kyger</dc:creator>
  <cp:lastModifiedBy>Lori Kyger</cp:lastModifiedBy>
  <cp:revision>8</cp:revision>
  <dcterms:created xsi:type="dcterms:W3CDTF">2017-12-01T22:00:30Z</dcterms:created>
  <dcterms:modified xsi:type="dcterms:W3CDTF">2017-12-06T00:45:24Z</dcterms:modified>
</cp:coreProperties>
</file>