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5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616"/>
    <a:srgbClr val="69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6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3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1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9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4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8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9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7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0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A4A5-8AD3-4251-9777-6A30F21BF8E5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6395-17D3-4657-9DD3-5AA8CB9B9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Beowulf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Questions and Characters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err="1" smtClean="0"/>
              <a:t>Higlac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King of </a:t>
            </a:r>
            <a:r>
              <a:rPr lang="en-US" sz="4400" dirty="0" err="1" smtClean="0"/>
              <a:t>Geats</a:t>
            </a:r>
            <a:endParaRPr lang="en-US" sz="4400" dirty="0"/>
          </a:p>
          <a:p>
            <a:r>
              <a:rPr lang="en-US" sz="4400" dirty="0" smtClean="0"/>
              <a:t>Beowulf’s uncle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538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err="1" smtClean="0"/>
              <a:t>Edgetho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Beowulf’s father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15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err="1" smtClean="0"/>
              <a:t>Wiglaf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Beowulf’s faithful follower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5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“The Coming of Grendel”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dirty="0" smtClean="0"/>
              <a:t>1. How might the location of Grendel’s marsh be symbolic?</a:t>
            </a:r>
          </a:p>
          <a:p>
            <a:r>
              <a:rPr lang="en-US" dirty="0" smtClean="0"/>
              <a:t>2. How does the poet’s description of the monster Grendel and his deeds create an atmosphere of evil?  Cite specific examples from the poem.</a:t>
            </a:r>
          </a:p>
          <a:p>
            <a:r>
              <a:rPr lang="en-US" dirty="0" smtClean="0"/>
              <a:t>3. Give three examples of kennings.  Explain what each one means and whom it describes.</a:t>
            </a:r>
          </a:p>
        </p:txBody>
      </p:sp>
    </p:spTree>
    <p:extLst>
      <p:ext uri="{BB962C8B-B14F-4D97-AF65-F5344CB8AC3E}">
        <p14:creationId xmlns:p14="http://schemas.microsoft.com/office/powerpoint/2010/main" val="15002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“The Coming of Beowulf” / “Unferth’s Taunt”</a:t>
            </a:r>
            <a:endParaRPr lang="en-US" sz="37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1.  How does the poem portray Beowulf as an epic hero?</a:t>
            </a:r>
          </a:p>
          <a:p>
            <a:r>
              <a:rPr lang="en-US" dirty="0" smtClean="0"/>
              <a:t>2.  In what ways does </a:t>
            </a:r>
            <a:r>
              <a:rPr lang="en-US" i="1" dirty="0" smtClean="0"/>
              <a:t>Beowulf</a:t>
            </a:r>
            <a:r>
              <a:rPr lang="en-US" dirty="0" smtClean="0"/>
              <a:t> typify epic poetry?</a:t>
            </a:r>
          </a:p>
          <a:p>
            <a:r>
              <a:rPr lang="en-US" dirty="0" smtClean="0"/>
              <a:t>3. Give three examples of kennings.  Explain what each one means and whom it describes.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4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“The Battle with Grendel”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what ways is Beowulf’s encounter with Grendel similar to other man-monster clashes you’ve read about or seen on television or in the movies?  How is it different?</a:t>
            </a:r>
          </a:p>
          <a:p>
            <a:r>
              <a:rPr lang="en-US" dirty="0" smtClean="0"/>
              <a:t>Beowulf does not spring into action until </a:t>
            </a:r>
            <a:r>
              <a:rPr lang="en-US" i="1" dirty="0" smtClean="0"/>
              <a:t>after</a:t>
            </a:r>
            <a:r>
              <a:rPr lang="en-US" dirty="0" smtClean="0"/>
              <a:t> Grendel kills one of the sleeping </a:t>
            </a:r>
            <a:r>
              <a:rPr lang="en-US" dirty="0" err="1" smtClean="0"/>
              <a:t>Geats</a:t>
            </a:r>
            <a:r>
              <a:rPr lang="en-US" dirty="0" smtClean="0"/>
              <a:t>.  Why does Beowulf not act immediately, so as to spare the </a:t>
            </a:r>
            <a:r>
              <a:rPr lang="en-US" dirty="0" err="1" smtClean="0"/>
              <a:t>Geat’s</a:t>
            </a:r>
            <a:r>
              <a:rPr lang="en-US" dirty="0" smtClean="0"/>
              <a:t> life?</a:t>
            </a:r>
          </a:p>
          <a:p>
            <a:r>
              <a:rPr lang="en-US" dirty="0" smtClean="0"/>
              <a:t>Why does Beowulf hang Grendel’s arm from the rafters of </a:t>
            </a:r>
            <a:r>
              <a:rPr lang="en-US" dirty="0" err="1" smtClean="0"/>
              <a:t>Herot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important is Beowulf to the fate of Denmark?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“The Battle with Grendel’s Mother”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does Grendel’s Mother take and kill one of the Danes?  Explain the significance of the “single victim” that she chooses.</a:t>
            </a:r>
          </a:p>
          <a:p>
            <a:r>
              <a:rPr lang="en-US" dirty="0" smtClean="0"/>
              <a:t>What details of the setting help to create an ominous mood?</a:t>
            </a:r>
          </a:p>
          <a:p>
            <a:r>
              <a:rPr lang="en-US" dirty="0" smtClean="0"/>
              <a:t>What happens during the battle with Grendel’s mother?</a:t>
            </a:r>
          </a:p>
          <a:p>
            <a:r>
              <a:rPr lang="en-US" dirty="0" smtClean="0"/>
              <a:t>Compare the two monsters.  Does the behavior of Grendel’s mother seem as wicked or unreasonable as Grendel’s behavior?  Support our opinion with evidence from the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“The Fight with the Fire Dragon”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Do you think the poet wants to depict the battle as a contest of equals, or does he view Beowulf as the underdog?  Explain.</a:t>
            </a:r>
          </a:p>
          <a:p>
            <a:r>
              <a:rPr lang="en-US" dirty="0" smtClean="0"/>
              <a:t>How is </a:t>
            </a:r>
            <a:r>
              <a:rPr lang="en-US" dirty="0" err="1" smtClean="0"/>
              <a:t>Wiglaf</a:t>
            </a:r>
            <a:r>
              <a:rPr lang="en-US" dirty="0" smtClean="0"/>
              <a:t> different from his comrades?</a:t>
            </a:r>
          </a:p>
          <a:p>
            <a:r>
              <a:rPr lang="en-US" dirty="0" smtClean="0"/>
              <a:t>Does </a:t>
            </a:r>
            <a:r>
              <a:rPr lang="en-US" dirty="0" err="1" smtClean="0"/>
              <a:t>Wiglaf</a:t>
            </a:r>
            <a:r>
              <a:rPr lang="en-US" dirty="0" smtClean="0"/>
              <a:t> qualify as an epic hero?  Why or why not?</a:t>
            </a:r>
          </a:p>
          <a:p>
            <a:r>
              <a:rPr lang="en-US" dirty="0" smtClean="0"/>
              <a:t>What happens to Beowulf in this battle?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Pagan vs. Christian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Create a chart for each section of the epic and identify specific lines that represent references to paganism, mythology, or Fate.</a:t>
            </a:r>
          </a:p>
          <a:p>
            <a:r>
              <a:rPr lang="en-US" dirty="0" smtClean="0"/>
              <a:t>Create a chart for each section of the epic and identify specific lines that represent references to or the influence of Christianity.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Identify specific instances of loyalty and of disloyalty throughout the epic of </a:t>
            </a:r>
            <a:r>
              <a:rPr lang="en-US" i="1" dirty="0" smtClean="0"/>
              <a:t>Beowulf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3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800" dirty="0" smtClean="0"/>
              <a:t>Setting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Denmark and Sweden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1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Life’s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Trace the growth of the character of Beowulf throughout his childhood, adulthood, and old age. </a:t>
            </a:r>
          </a:p>
          <a:p>
            <a:r>
              <a:rPr lang="en-US" dirty="0" smtClean="0"/>
              <a:t>Note any changes in his character, in his attitude, and in his abilities.</a:t>
            </a:r>
          </a:p>
          <a:p>
            <a:r>
              <a:rPr lang="en-US" dirty="0" smtClean="0"/>
              <a:t>What lessons does Beowulf learn about himself and about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26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Beowulf’s Battles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800" dirty="0" err="1" smtClean="0"/>
              <a:t>Herot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mead hall/banqueting hall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35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smtClean="0"/>
              <a:t>Hrothgar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King of Danes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698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800" dirty="0" smtClean="0"/>
              <a:t>Grendel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swamp monster to invade</a:t>
            </a:r>
          </a:p>
          <a:p>
            <a:r>
              <a:rPr lang="en-US" sz="4800" dirty="0" smtClean="0"/>
              <a:t>Descendent of Cain bearing “mark of Cain”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730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800" dirty="0" err="1" smtClean="0"/>
              <a:t>Unferth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Danish warrior who taunted Beowulf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398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smtClean="0"/>
              <a:t>Beowulf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Hero – leader of the </a:t>
            </a:r>
            <a:r>
              <a:rPr lang="en-US" sz="4400" dirty="0" err="1" smtClean="0"/>
              <a:t>Geats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998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err="1" smtClean="0"/>
              <a:t>Brecca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Young man in a swimming contest with Beowulf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10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err="1" smtClean="0"/>
              <a:t>Welthow</a:t>
            </a:r>
            <a:endParaRPr lang="en-US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Danish queen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6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538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Beowulf</vt:lpstr>
      <vt:lpstr>Setting</vt:lpstr>
      <vt:lpstr>Herot</vt:lpstr>
      <vt:lpstr>Hrothgar</vt:lpstr>
      <vt:lpstr>Grendel</vt:lpstr>
      <vt:lpstr>Unferth</vt:lpstr>
      <vt:lpstr>Beowulf</vt:lpstr>
      <vt:lpstr>Brecca</vt:lpstr>
      <vt:lpstr>Welthow</vt:lpstr>
      <vt:lpstr>Higlac</vt:lpstr>
      <vt:lpstr>Edgetho</vt:lpstr>
      <vt:lpstr>Wiglaf</vt:lpstr>
      <vt:lpstr>“The Coming of Grendel”</vt:lpstr>
      <vt:lpstr>“The Coming of Beowulf” / “Unferth’s Taunt”</vt:lpstr>
      <vt:lpstr>“The Battle with Grendel”</vt:lpstr>
      <vt:lpstr>“The Battle with Grendel’s Mother”</vt:lpstr>
      <vt:lpstr>“The Fight with the Fire Dragon”</vt:lpstr>
      <vt:lpstr>Pagan vs. Christian Elements</vt:lpstr>
      <vt:lpstr>Loyalty</vt:lpstr>
      <vt:lpstr>Life’s Journey</vt:lpstr>
      <vt:lpstr>Compare Beowulf’s Battles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Lori Kyger</dc:creator>
  <cp:lastModifiedBy>Lori Kyger</cp:lastModifiedBy>
  <cp:revision>14</cp:revision>
  <dcterms:created xsi:type="dcterms:W3CDTF">2015-08-23T22:45:27Z</dcterms:created>
  <dcterms:modified xsi:type="dcterms:W3CDTF">2016-08-29T23:31:49Z</dcterms:modified>
</cp:coreProperties>
</file>