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6" r:id="rId31"/>
    <p:sldId id="292" r:id="rId32"/>
    <p:sldId id="293" r:id="rId33"/>
    <p:sldId id="287" r:id="rId34"/>
    <p:sldId id="288" r:id="rId35"/>
    <p:sldId id="289" r:id="rId36"/>
    <p:sldId id="290" r:id="rId37"/>
    <p:sldId id="291" r:id="rId38"/>
    <p:sldId id="294" r:id="rId39"/>
    <p:sldId id="295" r:id="rId40"/>
    <p:sldId id="297" r:id="rId41"/>
    <p:sldId id="296" r:id="rId42"/>
    <p:sldId id="298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8" r:id="rId51"/>
    <p:sldId id="310" r:id="rId52"/>
    <p:sldId id="314" r:id="rId53"/>
    <p:sldId id="315" r:id="rId54"/>
    <p:sldId id="316" r:id="rId55"/>
    <p:sldId id="317" r:id="rId56"/>
    <p:sldId id="318" r:id="rId57"/>
    <p:sldId id="311" r:id="rId58"/>
    <p:sldId id="312" r:id="rId59"/>
    <p:sldId id="313" r:id="rId60"/>
    <p:sldId id="299" r:id="rId61"/>
    <p:sldId id="319" r:id="rId62"/>
    <p:sldId id="320" r:id="rId63"/>
    <p:sldId id="321" r:id="rId64"/>
    <p:sldId id="322" r:id="rId65"/>
    <p:sldId id="323" r:id="rId66"/>
    <p:sldId id="324" r:id="rId67"/>
    <p:sldId id="325" r:id="rId68"/>
    <p:sldId id="326" r:id="rId69"/>
    <p:sldId id="327" r:id="rId70"/>
    <p:sldId id="328" r:id="rId71"/>
    <p:sldId id="329" r:id="rId72"/>
    <p:sldId id="330" r:id="rId73"/>
    <p:sldId id="331" r:id="rId74"/>
    <p:sldId id="332" r:id="rId75"/>
    <p:sldId id="333" r:id="rId76"/>
    <p:sldId id="334" r:id="rId7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55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A95E5-22D5-49E4-9811-B010F03E6216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0E12A-3939-44FF-9FB5-542501307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681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A95E5-22D5-49E4-9811-B010F03E6216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0E12A-3939-44FF-9FB5-542501307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919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A95E5-22D5-49E4-9811-B010F03E6216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0E12A-3939-44FF-9FB5-542501307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478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A95E5-22D5-49E4-9811-B010F03E6216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0E12A-3939-44FF-9FB5-542501307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07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A95E5-22D5-49E4-9811-B010F03E6216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0E12A-3939-44FF-9FB5-542501307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24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A95E5-22D5-49E4-9811-B010F03E6216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0E12A-3939-44FF-9FB5-542501307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8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A95E5-22D5-49E4-9811-B010F03E6216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0E12A-3939-44FF-9FB5-542501307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258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A95E5-22D5-49E4-9811-B010F03E6216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0E12A-3939-44FF-9FB5-542501307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120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A95E5-22D5-49E4-9811-B010F03E6216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0E12A-3939-44FF-9FB5-542501307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818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A95E5-22D5-49E4-9811-B010F03E6216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0E12A-3939-44FF-9FB5-542501307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035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A95E5-22D5-49E4-9811-B010F03E6216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0E12A-3939-44FF-9FB5-542501307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85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A95E5-22D5-49E4-9811-B010F03E6216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0E12A-3939-44FF-9FB5-542501307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38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Hard Choices Unit 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Words to Own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83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q</a:t>
            </a:r>
            <a:r>
              <a:rPr lang="en-US" sz="6000" dirty="0" smtClean="0"/>
              <a:t>uizzical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adjective</a:t>
            </a:r>
          </a:p>
          <a:p>
            <a:r>
              <a:rPr lang="en-US" sz="4400" dirty="0"/>
              <a:t>p</a:t>
            </a:r>
            <a:r>
              <a:rPr lang="en-US" sz="4400" dirty="0" smtClean="0"/>
              <a:t>uzzled; questioning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897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luminous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adjective</a:t>
            </a:r>
          </a:p>
          <a:p>
            <a:r>
              <a:rPr lang="en-US" sz="4400" dirty="0" smtClean="0"/>
              <a:t>glowing; giving off light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60162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doctrine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n</a:t>
            </a:r>
            <a:r>
              <a:rPr lang="en-US" sz="4400" dirty="0" smtClean="0"/>
              <a:t>oun</a:t>
            </a:r>
          </a:p>
          <a:p>
            <a:r>
              <a:rPr lang="en-US" sz="4400" dirty="0"/>
              <a:t>p</a:t>
            </a:r>
            <a:r>
              <a:rPr lang="en-US" sz="4400" dirty="0" smtClean="0"/>
              <a:t>rinciple; teaching; belief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44927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placidly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</a:t>
            </a:r>
            <a:r>
              <a:rPr lang="en-US" sz="4400" dirty="0" smtClean="0"/>
              <a:t>dverb</a:t>
            </a:r>
          </a:p>
          <a:p>
            <a:r>
              <a:rPr lang="en-US" sz="4400" dirty="0"/>
              <a:t>c</a:t>
            </a:r>
            <a:r>
              <a:rPr lang="en-US" sz="4400" dirty="0" smtClean="0"/>
              <a:t>almly; in an undisturbed way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85614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perversity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n</a:t>
            </a:r>
            <a:r>
              <a:rPr lang="en-US" sz="4400" dirty="0" smtClean="0"/>
              <a:t>oun</a:t>
            </a:r>
          </a:p>
          <a:p>
            <a:r>
              <a:rPr lang="en-US" sz="4400" dirty="0"/>
              <a:t>s</a:t>
            </a:r>
            <a:r>
              <a:rPr lang="en-US" sz="4400" dirty="0" smtClean="0"/>
              <a:t>tubborn opposition or contrariness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46438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derisive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adjective</a:t>
            </a:r>
          </a:p>
          <a:p>
            <a:r>
              <a:rPr lang="en-US" sz="4400" dirty="0" smtClean="0"/>
              <a:t>mocking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96379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annihilate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verb</a:t>
            </a:r>
          </a:p>
          <a:p>
            <a:r>
              <a:rPr lang="en-US" sz="4400" dirty="0"/>
              <a:t>d</a:t>
            </a:r>
            <a:r>
              <a:rPr lang="en-US" sz="4400" dirty="0" smtClean="0"/>
              <a:t>estroy; demolish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3706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increment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n</a:t>
            </a:r>
            <a:r>
              <a:rPr lang="en-US" sz="4400" dirty="0" smtClean="0"/>
              <a:t>oun</a:t>
            </a:r>
          </a:p>
          <a:p>
            <a:r>
              <a:rPr lang="en-US" sz="4400" dirty="0"/>
              <a:t>s</a:t>
            </a:r>
            <a:r>
              <a:rPr lang="en-US" sz="4400" dirty="0" smtClean="0"/>
              <a:t>mall increases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85500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concussion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n</a:t>
            </a:r>
            <a:r>
              <a:rPr lang="en-US" sz="4400" dirty="0" smtClean="0"/>
              <a:t>oun</a:t>
            </a:r>
          </a:p>
          <a:p>
            <a:r>
              <a:rPr lang="en-US" sz="4400" dirty="0"/>
              <a:t>p</a:t>
            </a:r>
            <a:r>
              <a:rPr lang="en-US" sz="4400" dirty="0" smtClean="0"/>
              <a:t>owerful shock or impact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28603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conspicuous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</a:t>
            </a:r>
            <a:r>
              <a:rPr lang="en-US" sz="4400" dirty="0" smtClean="0"/>
              <a:t>djective</a:t>
            </a:r>
          </a:p>
          <a:p>
            <a:r>
              <a:rPr lang="en-US" sz="4400" dirty="0" smtClean="0"/>
              <a:t>obvious or easy to see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78823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irrevocable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adjective</a:t>
            </a:r>
          </a:p>
          <a:p>
            <a:r>
              <a:rPr lang="en-US" sz="4400" dirty="0" smtClean="0"/>
              <a:t>irreversible</a:t>
            </a:r>
            <a:r>
              <a:rPr lang="en-US" sz="4400" dirty="0"/>
              <a:t>; incapable of being canceled or undone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54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infinite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adjective</a:t>
            </a:r>
          </a:p>
          <a:p>
            <a:r>
              <a:rPr lang="en-US" sz="4400" dirty="0" smtClean="0"/>
              <a:t>endless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17445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rifling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v</a:t>
            </a:r>
            <a:r>
              <a:rPr lang="en-US" sz="4400" dirty="0" smtClean="0"/>
              <a:t>erb (used as noun/gerund in text)</a:t>
            </a:r>
          </a:p>
          <a:p>
            <a:r>
              <a:rPr lang="en-US" sz="4400" dirty="0"/>
              <a:t>s</a:t>
            </a:r>
            <a:r>
              <a:rPr lang="en-US" sz="4400" dirty="0" smtClean="0"/>
              <a:t>earching thoroughly or in a rough manner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6475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reproach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noun</a:t>
            </a:r>
          </a:p>
          <a:p>
            <a:r>
              <a:rPr lang="en-US" sz="4400" dirty="0" smtClean="0"/>
              <a:t>blame; expression of disapproval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68495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pensive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</a:t>
            </a:r>
            <a:r>
              <a:rPr lang="en-US" sz="4400" dirty="0" smtClean="0"/>
              <a:t>djective</a:t>
            </a:r>
          </a:p>
          <a:p>
            <a:r>
              <a:rPr lang="en-US" sz="4400" dirty="0"/>
              <a:t>d</a:t>
            </a:r>
            <a:r>
              <a:rPr lang="en-US" sz="4400" dirty="0" smtClean="0"/>
              <a:t>reamily thoughtful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0100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negligently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</a:t>
            </a:r>
            <a:r>
              <a:rPr lang="en-US" sz="4400" dirty="0" smtClean="0"/>
              <a:t>dverb</a:t>
            </a:r>
          </a:p>
          <a:p>
            <a:r>
              <a:rPr lang="en-US" sz="4400" dirty="0"/>
              <a:t>c</a:t>
            </a:r>
            <a:r>
              <a:rPr lang="en-US" sz="4400" dirty="0" smtClean="0"/>
              <a:t>arelessly; in a neglectful or indifferent manner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16732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absolved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v</a:t>
            </a:r>
            <a:r>
              <a:rPr lang="en-US" sz="4400" dirty="0" smtClean="0"/>
              <a:t>erb</a:t>
            </a:r>
          </a:p>
          <a:p>
            <a:r>
              <a:rPr lang="en-US" sz="4400" dirty="0"/>
              <a:t>f</a:t>
            </a:r>
            <a:r>
              <a:rPr lang="en-US" sz="4400" dirty="0" smtClean="0"/>
              <a:t>reed from guilt, blame, or responsibility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55431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diligently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</a:t>
            </a:r>
            <a:r>
              <a:rPr lang="en-US" sz="4400" dirty="0" smtClean="0"/>
              <a:t>dverb</a:t>
            </a:r>
          </a:p>
          <a:p>
            <a:r>
              <a:rPr lang="en-US" sz="4400" dirty="0"/>
              <a:t>i</a:t>
            </a:r>
            <a:r>
              <a:rPr lang="en-US" sz="4400" dirty="0" smtClean="0"/>
              <a:t>n a steady, careful, and hard-working manner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1752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dubious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</a:t>
            </a:r>
            <a:r>
              <a:rPr lang="en-US" sz="4400" dirty="0" smtClean="0"/>
              <a:t>djective</a:t>
            </a:r>
          </a:p>
          <a:p>
            <a:r>
              <a:rPr lang="en-US" sz="4400" dirty="0"/>
              <a:t>d</a:t>
            </a:r>
            <a:r>
              <a:rPr lang="en-US" sz="4400" dirty="0" smtClean="0"/>
              <a:t>oubtful; not sure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5134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cowering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v</a:t>
            </a:r>
            <a:r>
              <a:rPr lang="en-US" sz="4400" dirty="0" smtClean="0"/>
              <a:t>erb (used as adjective in text)</a:t>
            </a:r>
          </a:p>
          <a:p>
            <a:r>
              <a:rPr lang="en-US" sz="4400" dirty="0" smtClean="0"/>
              <a:t>drawing back or huddling in fear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55496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immutable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</a:t>
            </a:r>
            <a:r>
              <a:rPr lang="en-US" sz="4400" dirty="0" smtClean="0"/>
              <a:t>djective</a:t>
            </a:r>
          </a:p>
          <a:p>
            <a:r>
              <a:rPr lang="en-US" sz="4400" dirty="0"/>
              <a:t>u</a:t>
            </a:r>
            <a:r>
              <a:rPr lang="en-US" sz="4400" dirty="0" smtClean="0"/>
              <a:t>nchangeable; never changing or varying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02408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remote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adjective</a:t>
            </a:r>
          </a:p>
          <a:p>
            <a:r>
              <a:rPr lang="en-US" sz="4400" dirty="0" smtClean="0"/>
              <a:t>distant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07272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55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i="1" dirty="0" smtClean="0"/>
              <a:t>To Kill a Mockingbird </a:t>
            </a:r>
          </a:p>
          <a:p>
            <a:r>
              <a:rPr lang="en-US" dirty="0" smtClean="0"/>
              <a:t>Unit Vocabulary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Words to Own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65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55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vexation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noun</a:t>
            </a:r>
          </a:p>
          <a:p>
            <a:r>
              <a:rPr lang="en-US" sz="4400" dirty="0" smtClean="0"/>
              <a:t>a cause of annoyance; irritation; nuisance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34622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55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mortification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noun</a:t>
            </a:r>
          </a:p>
          <a:p>
            <a:r>
              <a:rPr lang="en-US" sz="4400" dirty="0"/>
              <a:t>a</a:t>
            </a:r>
            <a:r>
              <a:rPr lang="en-US" sz="4400" dirty="0" smtClean="0"/>
              <a:t> feeling of humiliation or shame; extreme embarrassment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92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55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contentious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adjective</a:t>
            </a:r>
          </a:p>
          <a:p>
            <a:r>
              <a:rPr lang="en-US" sz="4400" dirty="0"/>
              <a:t>t</a:t>
            </a:r>
            <a:r>
              <a:rPr lang="en-US" sz="4400" dirty="0" smtClean="0"/>
              <a:t>ending to argument or strife; quarrelsome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96678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55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fractious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adjective</a:t>
            </a:r>
          </a:p>
          <a:p>
            <a:r>
              <a:rPr lang="en-US" sz="4400" dirty="0" smtClean="0"/>
              <a:t>readily angered; irritable;  unruly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44570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55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amiable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adjective</a:t>
            </a:r>
          </a:p>
          <a:p>
            <a:r>
              <a:rPr lang="en-US" sz="4400" dirty="0"/>
              <a:t>h</a:t>
            </a:r>
            <a:r>
              <a:rPr lang="en-US" sz="4400" dirty="0" smtClean="0"/>
              <a:t>aving or showing pleasant, good-natured personal qualities; friendly; agreeable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02236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55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auspicious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adjective</a:t>
            </a:r>
          </a:p>
          <a:p>
            <a:r>
              <a:rPr lang="en-US" sz="4400" dirty="0" smtClean="0"/>
              <a:t>promising success; favorable;  fortunate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68198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55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cordiality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noun</a:t>
            </a:r>
          </a:p>
          <a:p>
            <a:r>
              <a:rPr lang="en-US" sz="4400" dirty="0"/>
              <a:t>f</a:t>
            </a:r>
            <a:r>
              <a:rPr lang="en-US" sz="4400" dirty="0" smtClean="0"/>
              <a:t>riendliness; an expression of warm feelings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82790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55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asinine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adjective</a:t>
            </a:r>
          </a:p>
          <a:p>
            <a:r>
              <a:rPr lang="en-US" sz="4400" dirty="0" smtClean="0"/>
              <a:t>extremely foolish, unintelligent, or silly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7825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55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rigid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adjective</a:t>
            </a:r>
          </a:p>
          <a:p>
            <a:r>
              <a:rPr lang="en-US" sz="4400" dirty="0" smtClean="0"/>
              <a:t>stiff or unyielding; firmly set; inflexible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15076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contrivance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noun</a:t>
            </a:r>
          </a:p>
          <a:p>
            <a:r>
              <a:rPr lang="en-US" sz="4400" dirty="0" smtClean="0"/>
              <a:t>artificial arrangement; invention, plan, or mechanical device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16379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55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meditative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adjective</a:t>
            </a:r>
          </a:p>
          <a:p>
            <a:r>
              <a:rPr lang="en-US" sz="4400" dirty="0"/>
              <a:t>c</a:t>
            </a:r>
            <a:r>
              <a:rPr lang="en-US" sz="4400" dirty="0" smtClean="0"/>
              <a:t>ontemplative; given to deep thought; reflective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69510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55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desolate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adjective</a:t>
            </a:r>
          </a:p>
          <a:p>
            <a:r>
              <a:rPr lang="en-US" sz="4400" dirty="0" smtClean="0"/>
              <a:t>barren or empty; solitary; gloomy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471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55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unfathomable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adjective</a:t>
            </a:r>
          </a:p>
          <a:p>
            <a:r>
              <a:rPr lang="en-US" sz="4400" dirty="0"/>
              <a:t>n</a:t>
            </a:r>
            <a:r>
              <a:rPr lang="en-US" sz="4400" dirty="0" smtClean="0"/>
              <a:t>ot able to be understood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21054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55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accosted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verb</a:t>
            </a:r>
          </a:p>
          <a:p>
            <a:r>
              <a:rPr lang="en-US" sz="4400" dirty="0" smtClean="0"/>
              <a:t>confronted boldly; approached or addressed aggressively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4611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55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perpetrated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v</a:t>
            </a:r>
            <a:r>
              <a:rPr lang="en-US" sz="4400" dirty="0" smtClean="0"/>
              <a:t>erb</a:t>
            </a:r>
          </a:p>
          <a:p>
            <a:r>
              <a:rPr lang="en-US" sz="4400" dirty="0" smtClean="0"/>
              <a:t>committed; committed an immoral action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29568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55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fluently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adverb</a:t>
            </a:r>
          </a:p>
          <a:p>
            <a:r>
              <a:rPr lang="en-US" sz="4400" dirty="0"/>
              <a:t>e</a:t>
            </a:r>
            <a:r>
              <a:rPr lang="en-US" sz="4400" dirty="0" smtClean="0"/>
              <a:t>ffortlessly; easily; readily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44744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55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feeble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</a:t>
            </a:r>
            <a:r>
              <a:rPr lang="en-US" sz="4400" dirty="0" smtClean="0"/>
              <a:t>djective</a:t>
            </a:r>
          </a:p>
          <a:p>
            <a:r>
              <a:rPr lang="en-US" sz="4400" dirty="0" smtClean="0"/>
              <a:t>physically weak from old age; frail; lacking strength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7072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55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peril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noun</a:t>
            </a:r>
          </a:p>
          <a:p>
            <a:r>
              <a:rPr lang="en-US" sz="4400" dirty="0" smtClean="0"/>
              <a:t>extreme danger or threat; grave risk; jeopardy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74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55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meekly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adverb</a:t>
            </a:r>
          </a:p>
          <a:p>
            <a:r>
              <a:rPr lang="en-US" sz="4400" dirty="0"/>
              <a:t>o</a:t>
            </a:r>
            <a:r>
              <a:rPr lang="en-US" sz="4400" dirty="0" smtClean="0"/>
              <a:t>verly submissively; humbly; modestly; patiently</a:t>
            </a:r>
          </a:p>
        </p:txBody>
      </p:sp>
    </p:spTree>
    <p:extLst>
      <p:ext uri="{BB962C8B-B14F-4D97-AF65-F5344CB8AC3E}">
        <p14:creationId xmlns:p14="http://schemas.microsoft.com/office/powerpoint/2010/main" val="1783255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55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j</a:t>
            </a:r>
            <a:r>
              <a:rPr lang="en-US" sz="6000" dirty="0" smtClean="0"/>
              <a:t>ubilantly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adverb</a:t>
            </a:r>
          </a:p>
          <a:p>
            <a:r>
              <a:rPr lang="en-US" sz="4400" dirty="0"/>
              <a:t>j</a:t>
            </a:r>
            <a:r>
              <a:rPr lang="en-US" sz="4400" dirty="0" smtClean="0"/>
              <a:t>oyously; exuberantly; with great joy or satisfaction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09064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furtive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adjective</a:t>
            </a:r>
          </a:p>
          <a:p>
            <a:r>
              <a:rPr lang="en-US" sz="4400" dirty="0" smtClean="0"/>
              <a:t>acting as if trying not to be seen; done secretly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26679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55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melancholy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adjective</a:t>
            </a:r>
          </a:p>
          <a:p>
            <a:r>
              <a:rPr lang="en-US" sz="4400" dirty="0"/>
              <a:t>g</a:t>
            </a:r>
            <a:r>
              <a:rPr lang="en-US" sz="4400" dirty="0" smtClean="0"/>
              <a:t>loomy; depressed; sad; mournful; pensive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58274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55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appalling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</a:t>
            </a:r>
            <a:r>
              <a:rPr lang="en-US" sz="4400" dirty="0" smtClean="0"/>
              <a:t>djective</a:t>
            </a:r>
          </a:p>
          <a:p>
            <a:r>
              <a:rPr lang="en-US" sz="4400" dirty="0" smtClean="0"/>
              <a:t>causing dismay or horror; alarming; dreadful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2070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55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haughty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adjective</a:t>
            </a:r>
          </a:p>
          <a:p>
            <a:r>
              <a:rPr lang="en-US" sz="4400" dirty="0"/>
              <a:t>d</a:t>
            </a:r>
            <a:r>
              <a:rPr lang="en-US" sz="4400" dirty="0" smtClean="0"/>
              <a:t>isdainfully proud; snobbish; scornfully arrogant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2695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55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qualms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n</a:t>
            </a:r>
            <a:r>
              <a:rPr lang="en-US" sz="4400" dirty="0" smtClean="0"/>
              <a:t>oun</a:t>
            </a:r>
          </a:p>
          <a:p>
            <a:r>
              <a:rPr lang="en-US" sz="4400" dirty="0" smtClean="0"/>
              <a:t>uneasy feelings or pangs of conscience as to conduct; hesitations; misgivings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76692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55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tedious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adjective</a:t>
            </a:r>
          </a:p>
          <a:p>
            <a:r>
              <a:rPr lang="en-US" sz="4400" dirty="0"/>
              <a:t>l</a:t>
            </a:r>
            <a:r>
              <a:rPr lang="en-US" sz="4400" dirty="0" smtClean="0"/>
              <a:t>ong and tiresome; wordy so as to cause weariness or boredom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23789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55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formidable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adjective</a:t>
            </a:r>
          </a:p>
          <a:p>
            <a:r>
              <a:rPr lang="en-US" sz="4400" dirty="0" smtClean="0"/>
              <a:t>of discouraging or awesome strength; intimidating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02352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55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fortitude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n</a:t>
            </a:r>
            <a:r>
              <a:rPr lang="en-US" sz="4400" dirty="0" smtClean="0"/>
              <a:t>oun</a:t>
            </a:r>
          </a:p>
          <a:p>
            <a:r>
              <a:rPr lang="en-US" sz="4400" dirty="0"/>
              <a:t>m</a:t>
            </a:r>
            <a:r>
              <a:rPr lang="en-US" sz="4400" dirty="0" smtClean="0"/>
              <a:t>ental </a:t>
            </a:r>
            <a:r>
              <a:rPr lang="en-US" sz="4400" dirty="0"/>
              <a:t>and emotional strength in facing difficulty, adversity, danger, or temptation courageously</a:t>
            </a:r>
            <a:endParaRPr lang="en-US" sz="4400" dirty="0" smtClean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20866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55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placid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</a:t>
            </a:r>
            <a:r>
              <a:rPr lang="en-US" sz="4400" dirty="0" smtClean="0"/>
              <a:t>djective</a:t>
            </a:r>
          </a:p>
          <a:p>
            <a:r>
              <a:rPr lang="en-US" sz="4400" dirty="0"/>
              <a:t>p</a:t>
            </a:r>
            <a:r>
              <a:rPr lang="en-US" sz="4400" dirty="0" smtClean="0"/>
              <a:t>leasantly calm or peaceful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64788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55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begrudge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verb</a:t>
            </a:r>
          </a:p>
          <a:p>
            <a:r>
              <a:rPr lang="en-US" sz="4400" dirty="0"/>
              <a:t>be reluctant to give, grant, or allow; envy or resent the pleasure or good fortune of (someone)</a:t>
            </a:r>
          </a:p>
        </p:txBody>
      </p:sp>
    </p:spTree>
    <p:extLst>
      <p:ext uri="{BB962C8B-B14F-4D97-AF65-F5344CB8AC3E}">
        <p14:creationId xmlns:p14="http://schemas.microsoft.com/office/powerpoint/2010/main" val="2201365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55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profane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adjective</a:t>
            </a:r>
          </a:p>
          <a:p>
            <a:r>
              <a:rPr lang="en-US" sz="4400" dirty="0"/>
              <a:t>n</a:t>
            </a:r>
            <a:r>
              <a:rPr lang="en-US" sz="4400" dirty="0" smtClean="0"/>
              <a:t>ot respectful of religious practice; unholy</a:t>
            </a:r>
            <a:r>
              <a:rPr lang="en-US" sz="4400" dirty="0"/>
              <a:t>; common; vulgar; heathen; irreverent; pagan</a:t>
            </a:r>
          </a:p>
        </p:txBody>
      </p:sp>
    </p:spTree>
    <p:extLst>
      <p:ext uri="{BB962C8B-B14F-4D97-AF65-F5344CB8AC3E}">
        <p14:creationId xmlns:p14="http://schemas.microsoft.com/office/powerpoint/2010/main" val="2767729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ingenious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adjective</a:t>
            </a:r>
          </a:p>
          <a:p>
            <a:r>
              <a:rPr lang="en-US" sz="4400" dirty="0" smtClean="0"/>
              <a:t>made or done in a clever or inventive way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51864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55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eccentricities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n</a:t>
            </a:r>
            <a:r>
              <a:rPr lang="en-US" sz="4400" dirty="0" smtClean="0"/>
              <a:t>oun</a:t>
            </a:r>
          </a:p>
          <a:p>
            <a:r>
              <a:rPr lang="en-US" sz="4400" dirty="0"/>
              <a:t>oddities or peculiarities of conduct</a:t>
            </a:r>
          </a:p>
        </p:txBody>
      </p:sp>
    </p:spTree>
    <p:extLst>
      <p:ext uri="{BB962C8B-B14F-4D97-AF65-F5344CB8AC3E}">
        <p14:creationId xmlns:p14="http://schemas.microsoft.com/office/powerpoint/2010/main" val="152752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55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endearing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v</a:t>
            </a:r>
            <a:r>
              <a:rPr lang="en-US" sz="4400" dirty="0" smtClean="0"/>
              <a:t>erb</a:t>
            </a:r>
          </a:p>
          <a:p>
            <a:r>
              <a:rPr lang="en-US" sz="4400" dirty="0"/>
              <a:t>tending to make dear or beloved; manifesting or evoking </a:t>
            </a:r>
            <a:r>
              <a:rPr lang="en-US" sz="4400" dirty="0" smtClean="0"/>
              <a:t>affection; charming; lovable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50440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55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evoked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verb</a:t>
            </a:r>
          </a:p>
          <a:p>
            <a:r>
              <a:rPr lang="en-US" sz="4400" dirty="0" smtClean="0"/>
              <a:t>Called up or produced (memories or feelings); aroused; elicited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42010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55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wrathfully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a</a:t>
            </a:r>
            <a:r>
              <a:rPr lang="en-US" sz="4400" dirty="0" smtClean="0"/>
              <a:t>dverb</a:t>
            </a:r>
          </a:p>
          <a:p>
            <a:r>
              <a:rPr lang="en-US" sz="4400" dirty="0" smtClean="0"/>
              <a:t>very angrily; furiously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43418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55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subtlety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n</a:t>
            </a:r>
            <a:r>
              <a:rPr lang="en-US" sz="4400" dirty="0" smtClean="0"/>
              <a:t>oun</a:t>
            </a:r>
          </a:p>
          <a:p>
            <a:r>
              <a:rPr lang="en-US" sz="4400" dirty="0"/>
              <a:t>delicacy or nicety of character or meaning; nuance;  distinction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52407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55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impudent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</a:t>
            </a:r>
            <a:r>
              <a:rPr lang="en-US" sz="4400" dirty="0" smtClean="0"/>
              <a:t>djective</a:t>
            </a:r>
          </a:p>
          <a:p>
            <a:r>
              <a:rPr lang="en-US" sz="4400" dirty="0"/>
              <a:t>related to impertinence; brazen; rude; shameless; impertinent; sassy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76619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55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weary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adjective</a:t>
            </a:r>
          </a:p>
          <a:p>
            <a:r>
              <a:rPr lang="en-US" sz="4400" dirty="0"/>
              <a:t>p</a:t>
            </a:r>
            <a:r>
              <a:rPr lang="en-US" sz="4400" dirty="0" smtClean="0"/>
              <a:t>hysically or mentally exhausted; fatigued; tired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31228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55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o</a:t>
            </a:r>
            <a:r>
              <a:rPr lang="en-US" sz="6000" dirty="0" smtClean="0"/>
              <a:t>bscure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adjective</a:t>
            </a:r>
          </a:p>
          <a:p>
            <a:r>
              <a:rPr lang="en-US" sz="4400" dirty="0"/>
              <a:t>not clear or plain; vague; uncertain; ambiguous; of little or no prominence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66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55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infantile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</a:t>
            </a:r>
            <a:r>
              <a:rPr lang="en-US" sz="4400" dirty="0" smtClean="0"/>
              <a:t>djective</a:t>
            </a:r>
          </a:p>
          <a:p>
            <a:r>
              <a:rPr lang="en-US" sz="4400" dirty="0"/>
              <a:t>c</a:t>
            </a:r>
            <a:r>
              <a:rPr lang="en-US" sz="4400" dirty="0" smtClean="0"/>
              <a:t>hildish; babyish; immature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2042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55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c</a:t>
            </a:r>
            <a:r>
              <a:rPr lang="en-US" sz="6000" dirty="0" smtClean="0"/>
              <a:t>ommenced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v</a:t>
            </a:r>
            <a:r>
              <a:rPr lang="en-US" sz="4400" dirty="0" smtClean="0"/>
              <a:t>erb</a:t>
            </a:r>
          </a:p>
          <a:p>
            <a:r>
              <a:rPr lang="en-US" sz="4400" dirty="0" smtClean="0"/>
              <a:t>began; started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35754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apprehension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n</a:t>
            </a:r>
            <a:r>
              <a:rPr lang="en-US" sz="4400" dirty="0" smtClean="0"/>
              <a:t>oun</a:t>
            </a:r>
          </a:p>
          <a:p>
            <a:r>
              <a:rPr lang="en-US" sz="4400" dirty="0" smtClean="0"/>
              <a:t>dread; fear of a future event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03140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55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recluse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noun</a:t>
            </a:r>
          </a:p>
          <a:p>
            <a:r>
              <a:rPr lang="en-US" sz="4400" dirty="0"/>
              <a:t>h</a:t>
            </a:r>
            <a:r>
              <a:rPr lang="en-US" sz="4400" dirty="0" smtClean="0"/>
              <a:t>ermit; a person who lives in seclusion or apart from society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7089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55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profound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adjective</a:t>
            </a:r>
          </a:p>
          <a:p>
            <a:r>
              <a:rPr lang="en-US" sz="4400" dirty="0"/>
              <a:t>of deep meaning; having deep insight or understanding; intelligent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96429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55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gallant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adjective</a:t>
            </a:r>
          </a:p>
          <a:p>
            <a:r>
              <a:rPr lang="en-US" sz="4400" dirty="0"/>
              <a:t>exceptionally polite and attentive to women; chivalrous; courtly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6669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55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drone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n</a:t>
            </a:r>
            <a:r>
              <a:rPr lang="en-US" sz="4400" dirty="0" smtClean="0"/>
              <a:t>oun</a:t>
            </a:r>
          </a:p>
          <a:p>
            <a:r>
              <a:rPr lang="en-US" sz="4400" dirty="0" smtClean="0"/>
              <a:t>a monotonous low tone; humming or buzzing sound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8870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55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competent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adjective</a:t>
            </a:r>
          </a:p>
          <a:p>
            <a:r>
              <a:rPr lang="en-US" sz="4400" dirty="0"/>
              <a:t>Having suitable or sufficient skill, knowledge, or experience, etc., for some purpose; properly qualified</a:t>
            </a:r>
            <a:endParaRPr lang="en-US" sz="4400" dirty="0" smtClean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9260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55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disengaged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Verb</a:t>
            </a:r>
          </a:p>
          <a:p>
            <a:r>
              <a:rPr lang="en-US" sz="4400" dirty="0"/>
              <a:t>released from attachment or connection; loosened; unfastened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1060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55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99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ponderous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adjective</a:t>
            </a:r>
          </a:p>
          <a:p>
            <a:r>
              <a:rPr lang="en-US" sz="4400" dirty="0"/>
              <a:t>h</a:t>
            </a:r>
            <a:r>
              <a:rPr lang="en-US" sz="4400" dirty="0" smtClean="0"/>
              <a:t>eavy and slow-moving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2306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paramount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</a:t>
            </a:r>
            <a:r>
              <a:rPr lang="en-US" sz="4400" dirty="0" smtClean="0"/>
              <a:t>djective</a:t>
            </a:r>
          </a:p>
          <a:p>
            <a:r>
              <a:rPr lang="en-US" sz="4400" dirty="0"/>
              <a:t>s</a:t>
            </a:r>
            <a:r>
              <a:rPr lang="en-US" sz="4400" dirty="0" smtClean="0"/>
              <a:t>upreme; dominant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99260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6436</TotalTime>
  <Words>742</Words>
  <Application>Microsoft Office PowerPoint</Application>
  <PresentationFormat>On-screen Show (4:3)</PresentationFormat>
  <Paragraphs>224</Paragraphs>
  <Slides>76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77" baseType="lpstr">
      <vt:lpstr>Office Theme</vt:lpstr>
      <vt:lpstr>Hard Choices Unit Vocabulary</vt:lpstr>
      <vt:lpstr>irrevocable</vt:lpstr>
      <vt:lpstr>remote</vt:lpstr>
      <vt:lpstr>contrivance</vt:lpstr>
      <vt:lpstr>furtive</vt:lpstr>
      <vt:lpstr>ingenious</vt:lpstr>
      <vt:lpstr>apprehension</vt:lpstr>
      <vt:lpstr>ponderous</vt:lpstr>
      <vt:lpstr>paramount</vt:lpstr>
      <vt:lpstr>quizzical</vt:lpstr>
      <vt:lpstr>luminous</vt:lpstr>
      <vt:lpstr>doctrine</vt:lpstr>
      <vt:lpstr>placidly</vt:lpstr>
      <vt:lpstr>perversity</vt:lpstr>
      <vt:lpstr>derisive</vt:lpstr>
      <vt:lpstr>annihilate</vt:lpstr>
      <vt:lpstr>increment</vt:lpstr>
      <vt:lpstr>concussion</vt:lpstr>
      <vt:lpstr>conspicuous</vt:lpstr>
      <vt:lpstr>infinite</vt:lpstr>
      <vt:lpstr>rifling</vt:lpstr>
      <vt:lpstr>reproach</vt:lpstr>
      <vt:lpstr>pensive</vt:lpstr>
      <vt:lpstr>negligently</vt:lpstr>
      <vt:lpstr>absolved</vt:lpstr>
      <vt:lpstr>diligently</vt:lpstr>
      <vt:lpstr>dubious</vt:lpstr>
      <vt:lpstr>cowering</vt:lpstr>
      <vt:lpstr>immutable</vt:lpstr>
      <vt:lpstr>PowerPoint Presentation</vt:lpstr>
      <vt:lpstr>vexation</vt:lpstr>
      <vt:lpstr>mortification</vt:lpstr>
      <vt:lpstr>contentious</vt:lpstr>
      <vt:lpstr>fractious</vt:lpstr>
      <vt:lpstr>amiable</vt:lpstr>
      <vt:lpstr>auspicious</vt:lpstr>
      <vt:lpstr>cordiality</vt:lpstr>
      <vt:lpstr>asinine</vt:lpstr>
      <vt:lpstr>rigid</vt:lpstr>
      <vt:lpstr>meditative</vt:lpstr>
      <vt:lpstr>desolate</vt:lpstr>
      <vt:lpstr>unfathomable</vt:lpstr>
      <vt:lpstr>accosted</vt:lpstr>
      <vt:lpstr>perpetrated</vt:lpstr>
      <vt:lpstr>fluently</vt:lpstr>
      <vt:lpstr>feeble</vt:lpstr>
      <vt:lpstr>peril</vt:lpstr>
      <vt:lpstr>meekly</vt:lpstr>
      <vt:lpstr>jubilantly</vt:lpstr>
      <vt:lpstr>melancholy</vt:lpstr>
      <vt:lpstr>appalling</vt:lpstr>
      <vt:lpstr>haughty</vt:lpstr>
      <vt:lpstr>qualms</vt:lpstr>
      <vt:lpstr>tedious</vt:lpstr>
      <vt:lpstr>formidable</vt:lpstr>
      <vt:lpstr>fortitude</vt:lpstr>
      <vt:lpstr>placid</vt:lpstr>
      <vt:lpstr>begrudge</vt:lpstr>
      <vt:lpstr>profane</vt:lpstr>
      <vt:lpstr>eccentricities</vt:lpstr>
      <vt:lpstr>endearing</vt:lpstr>
      <vt:lpstr>evoked</vt:lpstr>
      <vt:lpstr>wrathfully</vt:lpstr>
      <vt:lpstr>subtlety</vt:lpstr>
      <vt:lpstr>impudent</vt:lpstr>
      <vt:lpstr>weary</vt:lpstr>
      <vt:lpstr>obscure</vt:lpstr>
      <vt:lpstr>infantile</vt:lpstr>
      <vt:lpstr>commenced</vt:lpstr>
      <vt:lpstr>recluse</vt:lpstr>
      <vt:lpstr>profound</vt:lpstr>
      <vt:lpstr>gallant</vt:lpstr>
      <vt:lpstr>drone</vt:lpstr>
      <vt:lpstr>competent</vt:lpstr>
      <vt:lpstr>disengaged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 Choices Unit Vocabulary</dc:title>
  <dc:creator>Lori Kyger</dc:creator>
  <cp:lastModifiedBy>Lori Kyger</cp:lastModifiedBy>
  <cp:revision>57</cp:revision>
  <dcterms:created xsi:type="dcterms:W3CDTF">2016-08-23T12:39:36Z</dcterms:created>
  <dcterms:modified xsi:type="dcterms:W3CDTF">2016-12-11T22:39:06Z</dcterms:modified>
</cp:coreProperties>
</file>