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317" r:id="rId4"/>
    <p:sldId id="259" r:id="rId5"/>
    <p:sldId id="260" r:id="rId6"/>
    <p:sldId id="261" r:id="rId7"/>
    <p:sldId id="319" r:id="rId8"/>
    <p:sldId id="318" r:id="rId9"/>
    <p:sldId id="262" r:id="rId10"/>
    <p:sldId id="263" r:id="rId11"/>
    <p:sldId id="324" r:id="rId12"/>
    <p:sldId id="264" r:id="rId13"/>
    <p:sldId id="320" r:id="rId14"/>
    <p:sldId id="265" r:id="rId15"/>
    <p:sldId id="266" r:id="rId16"/>
    <p:sldId id="325" r:id="rId17"/>
    <p:sldId id="267" r:id="rId18"/>
    <p:sldId id="321" r:id="rId19"/>
    <p:sldId id="268" r:id="rId20"/>
    <p:sldId id="322" r:id="rId21"/>
    <p:sldId id="269" r:id="rId22"/>
    <p:sldId id="270" r:id="rId23"/>
    <p:sldId id="294" r:id="rId24"/>
    <p:sldId id="295" r:id="rId25"/>
    <p:sldId id="296" r:id="rId26"/>
    <p:sldId id="328" r:id="rId27"/>
    <p:sldId id="327" r:id="rId28"/>
    <p:sldId id="297" r:id="rId29"/>
    <p:sldId id="298" r:id="rId30"/>
    <p:sldId id="326" r:id="rId31"/>
    <p:sldId id="299" r:id="rId32"/>
    <p:sldId id="300" r:id="rId33"/>
    <p:sldId id="301" r:id="rId34"/>
    <p:sldId id="302" r:id="rId35"/>
    <p:sldId id="303" r:id="rId36"/>
    <p:sldId id="304" r:id="rId37"/>
    <p:sldId id="323" r:id="rId38"/>
    <p:sldId id="305" r:id="rId39"/>
    <p:sldId id="306" r:id="rId40"/>
    <p:sldId id="307" r:id="rId41"/>
    <p:sldId id="308" r:id="rId42"/>
    <p:sldId id="310" r:id="rId43"/>
    <p:sldId id="311" r:id="rId44"/>
    <p:sldId id="312" r:id="rId45"/>
    <p:sldId id="313" r:id="rId46"/>
    <p:sldId id="314" r:id="rId47"/>
    <p:sldId id="315" r:id="rId48"/>
    <p:sldId id="316" r:id="rId49"/>
    <p:sldId id="329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1257-DB18-495F-B605-875A6C452D09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14FC25-B4E9-489A-A57C-ED85C5BA99F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1257-DB18-495F-B605-875A6C452D09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FC25-B4E9-489A-A57C-ED85C5BA9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1257-DB18-495F-B605-875A6C452D09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FC25-B4E9-489A-A57C-ED85C5BA9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6A31257-DB18-495F-B605-875A6C452D09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814FC25-B4E9-489A-A57C-ED85C5BA99F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1257-DB18-495F-B605-875A6C452D09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FC25-B4E9-489A-A57C-ED85C5BA99F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1257-DB18-495F-B605-875A6C452D09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FC25-B4E9-489A-A57C-ED85C5BA99F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FC25-B4E9-489A-A57C-ED85C5BA99F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1257-DB18-495F-B605-875A6C452D09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1257-DB18-495F-B605-875A6C452D09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FC25-B4E9-489A-A57C-ED85C5BA99F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1257-DB18-495F-B605-875A6C452D09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4FC25-B4E9-489A-A57C-ED85C5BA99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6A31257-DB18-495F-B605-875A6C452D09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814FC25-B4E9-489A-A57C-ED85C5BA99F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1257-DB18-495F-B605-875A6C452D09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14FC25-B4E9-489A-A57C-ED85C5BA99F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6A31257-DB18-495F-B605-875A6C452D09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814FC25-B4E9-489A-A57C-ED85C5BA99F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Vocabulary Review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End-of-Semester</a:t>
            </a:r>
            <a:br>
              <a:rPr lang="en-US" i="1" dirty="0" smtClean="0"/>
            </a:br>
            <a:r>
              <a:rPr lang="en-US" i="1" dirty="0" smtClean="0"/>
              <a:t>Cumulative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172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increasing, adding </a:t>
            </a:r>
            <a:r>
              <a:rPr lang="en-US" sz="4800" dirty="0" smtClean="0"/>
              <a:t>to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augmenting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4875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</a:t>
            </a:r>
            <a:r>
              <a:rPr lang="en-US" sz="4800" dirty="0" smtClean="0"/>
              <a:t>he ability to read and write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literacy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2695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violation of a law, wrongdoing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transgression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9180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</a:t>
            </a:r>
            <a:r>
              <a:rPr lang="en-US" sz="4800" dirty="0" smtClean="0"/>
              <a:t>o fall or flow like a waterfall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cascade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3339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one who dissents from a belief (like religion)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heretic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6613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walking or strolling leisurely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ambling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6363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o</a:t>
            </a:r>
            <a:r>
              <a:rPr lang="en-US" sz="4800" dirty="0" smtClean="0"/>
              <a:t>f highest importance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paramount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325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person with low status, scoundrel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knave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0308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</a:t>
            </a:r>
            <a:r>
              <a:rPr lang="en-US" sz="4800" dirty="0" smtClean="0"/>
              <a:t> way of behaving; manner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demeanor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4195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of small value, insignificant, unimportant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trifling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1384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worthiness, rank, standing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smtClean="0"/>
              <a:t>dignity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949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</a:t>
            </a:r>
            <a:r>
              <a:rPr lang="en-US" sz="4800" dirty="0" smtClean="0"/>
              <a:t> corrupt or vicious person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degenerate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1265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virtuous, innocent (like a virgin)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chaste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7827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to mock, to ridicule, to show contempt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scorn (as a verb)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2185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pertaining or relating to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appertaining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4835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having feminine qualities, having characteristics of softness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effeminate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1724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having warlike qualities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martial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4965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g</a:t>
            </a:r>
            <a:r>
              <a:rPr lang="en-US" sz="4800" dirty="0" smtClean="0"/>
              <a:t>ood; kindly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benign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1559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crude; unrefined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crass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0736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open contempt of something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/>
              <a:t>s</a:t>
            </a:r>
            <a:r>
              <a:rPr lang="en-US" sz="5400" b="1" dirty="0" smtClean="0"/>
              <a:t>corn (as a noun)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0475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excessively bright, glaring, showy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garish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8540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e</a:t>
            </a:r>
            <a:r>
              <a:rPr lang="en-US" sz="4800" dirty="0" smtClean="0"/>
              <a:t>xcessive praise or flattery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adulation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5805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</a:t>
            </a:r>
            <a:r>
              <a:rPr lang="en-US" sz="4800" dirty="0" smtClean="0"/>
              <a:t>upplies, especially of food or necessities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provisions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355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act of expressing grief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lamentation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818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live temporarily, stay for a time in a place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sojourn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4579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merry, cheerful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jocund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0574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flood or overflow of something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/>
              <a:t>i</a:t>
            </a:r>
            <a:r>
              <a:rPr lang="en-US" sz="5400" dirty="0" smtClean="0"/>
              <a:t>nundation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4531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</a:t>
            </a:r>
            <a:r>
              <a:rPr lang="en-US" sz="4800" dirty="0" smtClean="0"/>
              <a:t> false or malicious statement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slander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7202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</a:t>
            </a:r>
            <a:r>
              <a:rPr lang="en-US" sz="4800" dirty="0" smtClean="0"/>
              <a:t>reamily thoughtful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p</a:t>
            </a:r>
            <a:r>
              <a:rPr lang="en-US" sz="5400" dirty="0" smtClean="0"/>
              <a:t>ensive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7821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</a:t>
            </a:r>
            <a:r>
              <a:rPr lang="en-US" sz="4800" dirty="0" smtClean="0"/>
              <a:t>o give a sly, evil glance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leer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8724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h</a:t>
            </a:r>
            <a:r>
              <a:rPr lang="en-US" sz="4800" dirty="0" smtClean="0"/>
              <a:t>aving financial success; successful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prosperous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7644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n</a:t>
            </a:r>
            <a:r>
              <a:rPr lang="en-US" sz="4800" dirty="0" smtClean="0"/>
              <a:t>ecessary; advantageous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err="1" smtClean="0"/>
              <a:t>behooveful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101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rebellion against authority, uprising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smtClean="0"/>
              <a:t>mutiny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2654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r</a:t>
            </a:r>
            <a:r>
              <a:rPr lang="en-US" sz="4800" dirty="0" smtClean="0"/>
              <a:t>egrettable; unfortunate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l</a:t>
            </a:r>
            <a:r>
              <a:rPr lang="en-US" sz="5400" dirty="0" smtClean="0"/>
              <a:t>amentable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924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tricking, deceiving, misleading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beguiling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6191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made </a:t>
            </a:r>
            <a:r>
              <a:rPr lang="en-US" sz="4800" dirty="0"/>
              <a:t>a prediction; </a:t>
            </a:r>
            <a:r>
              <a:rPr lang="en-US" sz="4800" dirty="0" smtClean="0"/>
              <a:t>foreshadowed</a:t>
            </a:r>
            <a:endParaRPr lang="en-US" sz="4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presaged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2194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hateful, abominable</a:t>
            </a:r>
          </a:p>
          <a:p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detestable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1240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snobbish, scornfully arrogant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haughty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9274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examine in detail, read over carefully</a:t>
            </a:r>
          </a:p>
          <a:p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peruse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6853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showing or expressing love</a:t>
            </a:r>
          </a:p>
          <a:p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amorous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7482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prevented, stopped, hindered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thwarted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0010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doubtfulness or uncertainty of meaning or intention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ambiguity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451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i</a:t>
            </a:r>
            <a:r>
              <a:rPr lang="en-US" sz="4800" dirty="0" smtClean="0"/>
              <a:t>rritation; annoyance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vexation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95737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heartbreaking, pathetic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p</a:t>
            </a:r>
            <a:r>
              <a:rPr lang="en-US" sz="5400" b="1" dirty="0" smtClean="0"/>
              <a:t>iteous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8635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laborious effort, hard work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t</a:t>
            </a:r>
            <a:r>
              <a:rPr lang="en-US" sz="5400" b="1" dirty="0" smtClean="0"/>
              <a:t>oil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9064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outgoing; showing feelings openly and freely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expansive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6973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</a:t>
            </a:r>
            <a:r>
              <a:rPr lang="en-US" sz="4800" dirty="0" smtClean="0"/>
              <a:t>ifficult; requiring much effort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arduous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88596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to handle effectively (especially a weapon)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wield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03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1260</TotalTime>
  <Words>312</Words>
  <Application>Microsoft Office PowerPoint</Application>
  <PresentationFormat>On-screen Show (4:3)</PresentationFormat>
  <Paragraphs>98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Paper</vt:lpstr>
      <vt:lpstr>End-of-Semester Cumulative</vt:lpstr>
      <vt:lpstr>dignity</vt:lpstr>
      <vt:lpstr>adulation</vt:lpstr>
      <vt:lpstr>mutiny</vt:lpstr>
      <vt:lpstr>piteous</vt:lpstr>
      <vt:lpstr>toil</vt:lpstr>
      <vt:lpstr>expansive</vt:lpstr>
      <vt:lpstr>arduous</vt:lpstr>
      <vt:lpstr>wield</vt:lpstr>
      <vt:lpstr>augmenting</vt:lpstr>
      <vt:lpstr>literacy</vt:lpstr>
      <vt:lpstr>transgression</vt:lpstr>
      <vt:lpstr>cascade</vt:lpstr>
      <vt:lpstr>heretic</vt:lpstr>
      <vt:lpstr>ambling</vt:lpstr>
      <vt:lpstr>paramount</vt:lpstr>
      <vt:lpstr>knave</vt:lpstr>
      <vt:lpstr>demeanor</vt:lpstr>
      <vt:lpstr>trifling</vt:lpstr>
      <vt:lpstr>degenerate</vt:lpstr>
      <vt:lpstr>chaste</vt:lpstr>
      <vt:lpstr>scorn (as a verb)</vt:lpstr>
      <vt:lpstr>appertaining</vt:lpstr>
      <vt:lpstr>effeminate</vt:lpstr>
      <vt:lpstr>martial</vt:lpstr>
      <vt:lpstr>benign</vt:lpstr>
      <vt:lpstr>crass</vt:lpstr>
      <vt:lpstr>scorn (as a noun)</vt:lpstr>
      <vt:lpstr>garish</vt:lpstr>
      <vt:lpstr>provisions</vt:lpstr>
      <vt:lpstr>lamentation</vt:lpstr>
      <vt:lpstr>sojourn</vt:lpstr>
      <vt:lpstr>jocund</vt:lpstr>
      <vt:lpstr>inundation</vt:lpstr>
      <vt:lpstr>slander</vt:lpstr>
      <vt:lpstr>pensive</vt:lpstr>
      <vt:lpstr>leer</vt:lpstr>
      <vt:lpstr>prosperous</vt:lpstr>
      <vt:lpstr>behooveful</vt:lpstr>
      <vt:lpstr>lamentable</vt:lpstr>
      <vt:lpstr>beguiling</vt:lpstr>
      <vt:lpstr>presaged</vt:lpstr>
      <vt:lpstr>detestable</vt:lpstr>
      <vt:lpstr>haughty</vt:lpstr>
      <vt:lpstr>peruse</vt:lpstr>
      <vt:lpstr>amorous</vt:lpstr>
      <vt:lpstr>thwarted</vt:lpstr>
      <vt:lpstr>ambiguity</vt:lpstr>
      <vt:lpstr>vexation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 and Juliet</dc:title>
  <dc:creator>Lori Kyger</dc:creator>
  <cp:lastModifiedBy>Lori Kyger</cp:lastModifiedBy>
  <cp:revision>20</cp:revision>
  <dcterms:created xsi:type="dcterms:W3CDTF">2017-01-30T21:00:14Z</dcterms:created>
  <dcterms:modified xsi:type="dcterms:W3CDTF">2018-05-21T13:04:38Z</dcterms:modified>
</cp:coreProperties>
</file>