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F560FF4-FA2B-4B25-B2BD-02C4B6B29E67}" type="datetimeFigureOut">
              <a:rPr lang="en-US" smtClean="0"/>
              <a:pPr/>
              <a:t>3/31/2016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CD02348-C349-4BE8-A7A7-85EEEB36C3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Terms and Definitions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Figurative Language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Precise adjectives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Fresh, specific adjectives that create imagery</a:t>
            </a:r>
          </a:p>
          <a:p>
            <a:r>
              <a:rPr lang="en-US" sz="3600" dirty="0" smtClean="0"/>
              <a:t>Avoid overused terms </a:t>
            </a:r>
          </a:p>
          <a:p>
            <a:pPr lvl="1"/>
            <a:r>
              <a:rPr lang="en-US" sz="3600" dirty="0" smtClean="0"/>
              <a:t>Beautiful</a:t>
            </a:r>
          </a:p>
          <a:p>
            <a:pPr lvl="1"/>
            <a:r>
              <a:rPr lang="en-US" sz="3600" dirty="0" smtClean="0"/>
              <a:t>Large</a:t>
            </a:r>
          </a:p>
          <a:p>
            <a:pPr lvl="1"/>
            <a:r>
              <a:rPr lang="en-US" sz="3600" dirty="0" smtClean="0"/>
              <a:t>Nice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Specific nouns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Very precise, descriptive nouns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Hyperbole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Extreme exaggeration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Expressionism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600" dirty="0" smtClean="0"/>
              <a:t>a 20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 movement in literature characterized by distortion of reality and the use of symbols to give objective expression to inner experience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Simile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Direct comparison between two unlike things using the terms </a:t>
            </a:r>
            <a:r>
              <a:rPr lang="en-US" sz="3600" i="1" dirty="0" smtClean="0"/>
              <a:t>like</a:t>
            </a:r>
            <a:r>
              <a:rPr lang="en-US" sz="3600" dirty="0" smtClean="0"/>
              <a:t> or </a:t>
            </a:r>
            <a:r>
              <a:rPr lang="en-US" sz="3600" i="1" dirty="0" smtClean="0"/>
              <a:t>as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Metaphor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Indirect comparison between two unlike things that does not use the terms </a:t>
            </a:r>
            <a:r>
              <a:rPr lang="en-US" sz="3600" i="1" dirty="0" smtClean="0"/>
              <a:t>like</a:t>
            </a:r>
            <a:r>
              <a:rPr lang="en-US" sz="3600" dirty="0" smtClean="0"/>
              <a:t> or </a:t>
            </a:r>
            <a:r>
              <a:rPr lang="en-US" sz="3600" i="1" dirty="0" smtClean="0"/>
              <a:t>as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Onomatopoeia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Word that imitates the natural sound that an object makes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Alliteration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series of words in a row or close to each other that start with the same consonant letter or same sound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 smtClean="0"/>
              <a:t>Personification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Type of metaphor that gives lifelike characteristics to an inanimate object or human traits to something non-human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Reference to something that conjures up ideas of something else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Exact verbs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Descriptive, vivid verbs that show specific </a:t>
            </a:r>
            <a:r>
              <a:rPr lang="en-US" sz="3600" dirty="0" smtClean="0"/>
              <a:t>actions</a:t>
            </a:r>
          </a:p>
          <a:p>
            <a:r>
              <a:rPr lang="en-US" sz="3600" dirty="0" smtClean="0"/>
              <a:t>Avoid “be” verbs as much as possible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762</TotalTime>
  <Words>166</Words>
  <Application>Microsoft Office PowerPoint</Application>
  <PresentationFormat>On-screen Show (4:3)</PresentationFormat>
  <Paragraphs>29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Figurative Language</vt:lpstr>
      <vt:lpstr>Expressionism</vt:lpstr>
      <vt:lpstr>Simile</vt:lpstr>
      <vt:lpstr>Metaphor</vt:lpstr>
      <vt:lpstr>Onomatopoeia</vt:lpstr>
      <vt:lpstr>Alliteration</vt:lpstr>
      <vt:lpstr>Personification</vt:lpstr>
      <vt:lpstr>Allusion</vt:lpstr>
      <vt:lpstr>Exact verbs</vt:lpstr>
      <vt:lpstr>Precise adjectives</vt:lpstr>
      <vt:lpstr>Specific nouns</vt:lpstr>
      <vt:lpstr>Hyperbole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Figurative Language</dc:title>
  <dc:creator>RFHS</dc:creator>
  <cp:lastModifiedBy>Lori Kyger</cp:lastModifiedBy>
  <cp:revision>9</cp:revision>
  <dcterms:created xsi:type="dcterms:W3CDTF">2009-11-09T16:30:45Z</dcterms:created>
  <dcterms:modified xsi:type="dcterms:W3CDTF">2016-03-31T18:39:34Z</dcterms:modified>
</cp:coreProperties>
</file>