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9" r:id="rId19"/>
    <p:sldId id="280" r:id="rId20"/>
    <p:sldId id="281" r:id="rId21"/>
    <p:sldId id="282" r:id="rId22"/>
    <p:sldId id="283" r:id="rId23"/>
    <p:sldId id="274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286" r:id="rId33"/>
    <p:sldId id="303" r:id="rId34"/>
    <p:sldId id="302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A31257-DB18-495F-B605-875A6C452D0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Vocabulary Review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Romeo and Juliet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17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violation of a law, wrongdoing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transgression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9180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one who dissents from a belief (like religion)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heretic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6613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walking or strolling leisurely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ambling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6363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person with low status, scoundrel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knave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0308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of small value, insignificant, unimportant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trifling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1384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virtuous, innocent (like a virgin)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chaste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782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to mock, to ridicule, to show contempt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scorn (as a verb)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2185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Idolatry</a:t>
            </a:r>
          </a:p>
          <a:p>
            <a:r>
              <a:rPr lang="en-US" sz="3000" dirty="0" smtClean="0"/>
              <a:t>Beseech</a:t>
            </a:r>
          </a:p>
          <a:p>
            <a:r>
              <a:rPr lang="en-US" sz="3000" dirty="0" smtClean="0"/>
              <a:t>Rancor</a:t>
            </a:r>
          </a:p>
          <a:p>
            <a:r>
              <a:rPr lang="en-US" sz="3000" dirty="0" smtClean="0"/>
              <a:t>Commend</a:t>
            </a:r>
          </a:p>
          <a:p>
            <a:r>
              <a:rPr lang="en-US" sz="3000" dirty="0" smtClean="0"/>
              <a:t>Loathsome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sz="4400" dirty="0"/>
              <a:t>Act </a:t>
            </a:r>
            <a:r>
              <a:rPr lang="en-US" sz="4400" dirty="0" smtClean="0"/>
              <a:t>II </a:t>
            </a:r>
            <a:r>
              <a:rPr lang="en-US" sz="4400" dirty="0"/>
              <a:t>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obsession, blind adoration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idolatry</a:t>
            </a:r>
          </a:p>
        </p:txBody>
      </p:sp>
    </p:spTree>
    <p:extLst>
      <p:ext uri="{BB962C8B-B14F-4D97-AF65-F5344CB8AC3E}">
        <p14:creationId xmlns:p14="http://schemas.microsoft.com/office/powerpoint/2010/main" val="419235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to beg eagerly for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beseech</a:t>
            </a:r>
          </a:p>
        </p:txBody>
      </p:sp>
    </p:spTree>
    <p:extLst>
      <p:ext uri="{BB962C8B-B14F-4D97-AF65-F5344CB8AC3E}">
        <p14:creationId xmlns:p14="http://schemas.microsoft.com/office/powerpoint/2010/main" val="297910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sz="3600" dirty="0"/>
              <a:t>d</a:t>
            </a:r>
            <a:r>
              <a:rPr lang="en-US" sz="3600" dirty="0" smtClean="0"/>
              <a:t>ignity</a:t>
            </a:r>
          </a:p>
          <a:p>
            <a:r>
              <a:rPr lang="en-US" sz="3600" dirty="0"/>
              <a:t>m</a:t>
            </a:r>
            <a:r>
              <a:rPr lang="en-US" sz="3600" dirty="0" smtClean="0"/>
              <a:t>utiny</a:t>
            </a:r>
          </a:p>
          <a:p>
            <a:r>
              <a:rPr lang="en-US" sz="3600" dirty="0"/>
              <a:t>p</a:t>
            </a:r>
            <a:r>
              <a:rPr lang="en-US" sz="3600" dirty="0" smtClean="0"/>
              <a:t>iteous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oil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Prologue Words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87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hatred, bitterness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rancor</a:t>
            </a:r>
          </a:p>
        </p:txBody>
      </p:sp>
    </p:spTree>
    <p:extLst>
      <p:ext uri="{BB962C8B-B14F-4D97-AF65-F5344CB8AC3E}">
        <p14:creationId xmlns:p14="http://schemas.microsoft.com/office/powerpoint/2010/main" val="296246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to praise as worthy, recommend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commend</a:t>
            </a:r>
          </a:p>
        </p:txBody>
      </p:sp>
    </p:spTree>
    <p:extLst>
      <p:ext uri="{BB962C8B-B14F-4D97-AF65-F5344CB8AC3E}">
        <p14:creationId xmlns:p14="http://schemas.microsoft.com/office/powerpoint/2010/main" val="347570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disgusting, offensive, revolting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loathsome</a:t>
            </a:r>
          </a:p>
        </p:txBody>
      </p:sp>
    </p:spTree>
    <p:extLst>
      <p:ext uri="{BB962C8B-B14F-4D97-AF65-F5344CB8AC3E}">
        <p14:creationId xmlns:p14="http://schemas.microsoft.com/office/powerpoint/2010/main" val="404826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appertaining</a:t>
            </a:r>
          </a:p>
          <a:p>
            <a:r>
              <a:rPr lang="en-US" sz="3000" dirty="0" smtClean="0"/>
              <a:t>effeminate</a:t>
            </a:r>
          </a:p>
          <a:p>
            <a:r>
              <a:rPr lang="en-US" sz="3000" dirty="0"/>
              <a:t>m</a:t>
            </a:r>
            <a:r>
              <a:rPr lang="en-US" sz="3000" dirty="0" smtClean="0"/>
              <a:t>artial</a:t>
            </a:r>
          </a:p>
          <a:p>
            <a:r>
              <a:rPr lang="en-US" sz="3000" dirty="0"/>
              <a:t>s</a:t>
            </a:r>
            <a:r>
              <a:rPr lang="en-US" sz="3000" dirty="0" smtClean="0"/>
              <a:t>corn (noun)</a:t>
            </a:r>
          </a:p>
          <a:p>
            <a:r>
              <a:rPr lang="en-US" sz="3000" dirty="0"/>
              <a:t>g</a:t>
            </a:r>
            <a:r>
              <a:rPr lang="en-US" sz="3000" dirty="0" smtClean="0"/>
              <a:t>arish </a:t>
            </a:r>
          </a:p>
          <a:p>
            <a:r>
              <a:rPr lang="en-US" sz="3000" dirty="0"/>
              <a:t>l</a:t>
            </a:r>
            <a:r>
              <a:rPr lang="en-US" sz="3000" dirty="0" smtClean="0"/>
              <a:t>amentation</a:t>
            </a:r>
          </a:p>
          <a:p>
            <a:r>
              <a:rPr lang="en-US" sz="3000" dirty="0"/>
              <a:t>s</a:t>
            </a:r>
            <a:r>
              <a:rPr lang="en-US" sz="3000" dirty="0" smtClean="0"/>
              <a:t>ojourn</a:t>
            </a:r>
          </a:p>
          <a:p>
            <a:r>
              <a:rPr lang="en-US" sz="3000" dirty="0"/>
              <a:t>j</a:t>
            </a:r>
            <a:r>
              <a:rPr lang="en-US" sz="3000" dirty="0" smtClean="0"/>
              <a:t>ocund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Act III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pertaining or relating 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appertaining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835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having feminine qualities, having characteristics of softness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effeminate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724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having warlike qualities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martial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496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open contempt of something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</a:t>
            </a:r>
            <a:r>
              <a:rPr lang="en-US" sz="5400" b="1" dirty="0" smtClean="0"/>
              <a:t>corn (as a noun)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0475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excessively bright, glaring, showy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garish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540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act of expressing grief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lamentation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818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worthiness, rank, standing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dignity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949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live temporarily, stay for a time in a place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sojourn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579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merry, cheerful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jocund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57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Inundation</a:t>
            </a:r>
          </a:p>
          <a:p>
            <a:r>
              <a:rPr lang="en-US" sz="3000" dirty="0" smtClean="0"/>
              <a:t>Slander</a:t>
            </a:r>
          </a:p>
          <a:p>
            <a:r>
              <a:rPr lang="en-US" sz="3000" dirty="0" smtClean="0"/>
              <a:t>Pensive</a:t>
            </a:r>
          </a:p>
          <a:p>
            <a:r>
              <a:rPr lang="en-US" sz="3000" dirty="0" smtClean="0"/>
              <a:t>Prosperous</a:t>
            </a:r>
          </a:p>
          <a:p>
            <a:r>
              <a:rPr lang="en-US" sz="3000" dirty="0" err="1" smtClean="0"/>
              <a:t>Behooveful</a:t>
            </a:r>
            <a:endParaRPr lang="en-US" sz="3000" dirty="0" smtClean="0"/>
          </a:p>
          <a:p>
            <a:r>
              <a:rPr lang="en-US" sz="3000" dirty="0" smtClean="0"/>
              <a:t>Lamentable</a:t>
            </a:r>
          </a:p>
          <a:p>
            <a:r>
              <a:rPr lang="en-US" sz="3000" dirty="0" smtClean="0"/>
              <a:t>beguiled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 IV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</a:t>
            </a:r>
            <a:r>
              <a:rPr lang="en-US" sz="4800" dirty="0" smtClean="0"/>
              <a:t> false or malicious statement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slander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7202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flood or overflow of something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i</a:t>
            </a:r>
            <a:r>
              <a:rPr lang="en-US" sz="5400" dirty="0" smtClean="0"/>
              <a:t>nundation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53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</a:t>
            </a:r>
            <a:r>
              <a:rPr lang="en-US" sz="4800" dirty="0" smtClean="0"/>
              <a:t>reamily thoughtful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p</a:t>
            </a:r>
            <a:r>
              <a:rPr lang="en-US" sz="5400" dirty="0" smtClean="0"/>
              <a:t>ensive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782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</a:t>
            </a:r>
            <a:r>
              <a:rPr lang="en-US" sz="4800" dirty="0" smtClean="0"/>
              <a:t>aving financial success; successful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prosperous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7644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</a:t>
            </a:r>
            <a:r>
              <a:rPr lang="en-US" sz="4800" dirty="0" smtClean="0"/>
              <a:t>ecessary; advantageous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err="1" smtClean="0"/>
              <a:t>behooveful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10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</a:t>
            </a:r>
            <a:r>
              <a:rPr lang="en-US" sz="4800" dirty="0" smtClean="0"/>
              <a:t>egrettable; unfortunate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l</a:t>
            </a:r>
            <a:r>
              <a:rPr lang="en-US" sz="5400" dirty="0" smtClean="0"/>
              <a:t>amentable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92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tricked, deceived, misled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beguiled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191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rebellion against authority, uprising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mutiny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265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</a:t>
            </a:r>
            <a:r>
              <a:rPr lang="en-US" sz="3000" dirty="0" smtClean="0"/>
              <a:t>resage</a:t>
            </a:r>
          </a:p>
          <a:p>
            <a:r>
              <a:rPr lang="en-US" sz="3000" dirty="0"/>
              <a:t>d</a:t>
            </a:r>
            <a:r>
              <a:rPr lang="en-US" sz="3000" dirty="0" smtClean="0"/>
              <a:t>etestable</a:t>
            </a:r>
          </a:p>
          <a:p>
            <a:r>
              <a:rPr lang="en-US" sz="3000" dirty="0"/>
              <a:t>h</a:t>
            </a:r>
            <a:r>
              <a:rPr lang="en-US" sz="3000" dirty="0" smtClean="0"/>
              <a:t>aughty</a:t>
            </a:r>
          </a:p>
          <a:p>
            <a:r>
              <a:rPr lang="en-US" sz="3000" dirty="0"/>
              <a:t>p</a:t>
            </a:r>
            <a:r>
              <a:rPr lang="en-US" sz="3000" dirty="0" smtClean="0"/>
              <a:t>eruse</a:t>
            </a:r>
          </a:p>
          <a:p>
            <a:r>
              <a:rPr lang="en-US" sz="3000" dirty="0"/>
              <a:t>a</a:t>
            </a:r>
            <a:r>
              <a:rPr lang="en-US" sz="3000" dirty="0" smtClean="0"/>
              <a:t>morous</a:t>
            </a:r>
          </a:p>
          <a:p>
            <a:r>
              <a:rPr lang="en-US" sz="3000" dirty="0" smtClean="0"/>
              <a:t>thwarted</a:t>
            </a:r>
          </a:p>
          <a:p>
            <a:r>
              <a:rPr lang="en-US" sz="3000" dirty="0" smtClean="0"/>
              <a:t>ambiguities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 V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to make a prediction; to foreshadow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p</a:t>
            </a:r>
            <a:r>
              <a:rPr lang="en-US" sz="5400" dirty="0" smtClean="0"/>
              <a:t>resage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219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hateful, abominable</a:t>
            </a:r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detestable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24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snobbish, scornfully arrogant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haughty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9274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examine in detail, read over carefully</a:t>
            </a:r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peruse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6853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showing or expressing love</a:t>
            </a:r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amorous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7482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prevented, stopped, hindered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thwarted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001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doubtfulness or uncertainty of meaning or intention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ambiguities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451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heartbreaking, pathetic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p</a:t>
            </a:r>
            <a:r>
              <a:rPr lang="en-US" sz="5400" b="1" dirty="0" smtClean="0"/>
              <a:t>iteous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63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laborious effort, hard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t</a:t>
            </a:r>
            <a:r>
              <a:rPr lang="en-US" sz="5400" b="1" dirty="0" smtClean="0"/>
              <a:t>oil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9064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000" dirty="0"/>
              <a:t>w</a:t>
            </a:r>
            <a:r>
              <a:rPr lang="en-US" sz="3000" dirty="0" smtClean="0"/>
              <a:t>ield</a:t>
            </a:r>
          </a:p>
          <a:p>
            <a:r>
              <a:rPr lang="en-US" sz="3000" dirty="0"/>
              <a:t>a</a:t>
            </a:r>
            <a:r>
              <a:rPr lang="en-US" sz="3000" dirty="0" smtClean="0"/>
              <a:t>ugmenting</a:t>
            </a:r>
          </a:p>
          <a:p>
            <a:r>
              <a:rPr lang="en-US" sz="3000" dirty="0"/>
              <a:t>t</a:t>
            </a:r>
            <a:r>
              <a:rPr lang="en-US" sz="3000" dirty="0" smtClean="0"/>
              <a:t>ransgression</a:t>
            </a:r>
          </a:p>
          <a:p>
            <a:r>
              <a:rPr lang="en-US" sz="3000" dirty="0" smtClean="0"/>
              <a:t>heretic</a:t>
            </a:r>
          </a:p>
          <a:p>
            <a:r>
              <a:rPr lang="en-US" sz="3000" dirty="0"/>
              <a:t>a</a:t>
            </a:r>
            <a:r>
              <a:rPr lang="en-US" sz="3000" dirty="0" smtClean="0"/>
              <a:t>mbling</a:t>
            </a:r>
          </a:p>
          <a:p>
            <a:r>
              <a:rPr lang="en-US" sz="3000" dirty="0" smtClean="0"/>
              <a:t>knave</a:t>
            </a:r>
          </a:p>
          <a:p>
            <a:r>
              <a:rPr lang="en-US" sz="3000" dirty="0"/>
              <a:t>t</a:t>
            </a:r>
            <a:r>
              <a:rPr lang="en-US" sz="3000" dirty="0" smtClean="0"/>
              <a:t>rifling</a:t>
            </a:r>
          </a:p>
          <a:p>
            <a:r>
              <a:rPr lang="en-US" sz="3000" dirty="0"/>
              <a:t>c</a:t>
            </a:r>
            <a:r>
              <a:rPr lang="en-US" sz="3000" dirty="0" smtClean="0"/>
              <a:t>haste</a:t>
            </a:r>
          </a:p>
          <a:p>
            <a:r>
              <a:rPr lang="en-US" sz="3000" dirty="0"/>
              <a:t>s</a:t>
            </a:r>
            <a:r>
              <a:rPr lang="en-US" sz="3000" dirty="0" smtClean="0"/>
              <a:t>corn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Act I Words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570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to handle effectively (especially a weapon)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wield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03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increasing, adding </a:t>
            </a:r>
            <a:r>
              <a:rPr lang="en-US" sz="4800" dirty="0" smtClean="0"/>
              <a:t>to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augmenting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4875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720</TotalTime>
  <Words>324</Words>
  <Application>Microsoft Office PowerPoint</Application>
  <PresentationFormat>On-screen Show (4:3)</PresentationFormat>
  <Paragraphs>128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Paper</vt:lpstr>
      <vt:lpstr>Romeo and Juliet</vt:lpstr>
      <vt:lpstr>Prologue Words</vt:lpstr>
      <vt:lpstr>dignity</vt:lpstr>
      <vt:lpstr>mutiny</vt:lpstr>
      <vt:lpstr>piteous</vt:lpstr>
      <vt:lpstr>toil</vt:lpstr>
      <vt:lpstr>Act I Words</vt:lpstr>
      <vt:lpstr>wield</vt:lpstr>
      <vt:lpstr>augmenting</vt:lpstr>
      <vt:lpstr>transgression</vt:lpstr>
      <vt:lpstr>heretic</vt:lpstr>
      <vt:lpstr>ambling</vt:lpstr>
      <vt:lpstr>knave</vt:lpstr>
      <vt:lpstr>trifling</vt:lpstr>
      <vt:lpstr>chaste</vt:lpstr>
      <vt:lpstr>scorn (as a verb)</vt:lpstr>
      <vt:lpstr>Act II Words</vt:lpstr>
      <vt:lpstr>idolatry</vt:lpstr>
      <vt:lpstr>beseech</vt:lpstr>
      <vt:lpstr>rancor</vt:lpstr>
      <vt:lpstr>commend</vt:lpstr>
      <vt:lpstr>loathsome</vt:lpstr>
      <vt:lpstr>Act III Words</vt:lpstr>
      <vt:lpstr>appertaining</vt:lpstr>
      <vt:lpstr>effeminate</vt:lpstr>
      <vt:lpstr>martial</vt:lpstr>
      <vt:lpstr>scorn (as a noun)</vt:lpstr>
      <vt:lpstr>garish</vt:lpstr>
      <vt:lpstr>lamentation</vt:lpstr>
      <vt:lpstr>sojourn</vt:lpstr>
      <vt:lpstr>jocund</vt:lpstr>
      <vt:lpstr>Act IV Words</vt:lpstr>
      <vt:lpstr>slander</vt:lpstr>
      <vt:lpstr>inundation</vt:lpstr>
      <vt:lpstr>pensive</vt:lpstr>
      <vt:lpstr>prosperous</vt:lpstr>
      <vt:lpstr>behooveful</vt:lpstr>
      <vt:lpstr>lamentable</vt:lpstr>
      <vt:lpstr>beguiled</vt:lpstr>
      <vt:lpstr>Act V Words</vt:lpstr>
      <vt:lpstr>presage</vt:lpstr>
      <vt:lpstr>detestable</vt:lpstr>
      <vt:lpstr>haughty</vt:lpstr>
      <vt:lpstr>peruse</vt:lpstr>
      <vt:lpstr>amorous</vt:lpstr>
      <vt:lpstr>thwarted</vt:lpstr>
      <vt:lpstr>ambiguities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</dc:title>
  <dc:creator>Lori Kyger</dc:creator>
  <cp:lastModifiedBy>Lori Kyger</cp:lastModifiedBy>
  <cp:revision>11</cp:revision>
  <dcterms:created xsi:type="dcterms:W3CDTF">2017-01-30T21:00:14Z</dcterms:created>
  <dcterms:modified xsi:type="dcterms:W3CDTF">2018-04-05T13:47:31Z</dcterms:modified>
</cp:coreProperties>
</file>