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7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1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2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2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0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3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3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6753C-5399-4567-B0F4-4EE344DD9A53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D1D6-BCA2-4CE1-89F0-51FDCAD9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28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I: Narrative Structure</a:t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paradox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 statement or an event that sounds impossible but seems to be true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89329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resilient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s</a:t>
            </a:r>
            <a:r>
              <a:rPr lang="en-US" sz="5000" dirty="0" smtClean="0"/>
              <a:t>trong but flexible; able to withstand stress without injury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2904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undulate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verb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move in waves or in a smooth, wavelike motion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3146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malfunctioning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adjective</a:t>
            </a:r>
          </a:p>
          <a:p>
            <a:r>
              <a:rPr lang="en-US" sz="5000" dirty="0"/>
              <a:t>n</a:t>
            </a:r>
            <a:r>
              <a:rPr lang="en-US" sz="5000" dirty="0" smtClean="0"/>
              <a:t>ot working or operating properly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35487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stagnating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b</a:t>
            </a:r>
            <a:r>
              <a:rPr lang="en-US" sz="5000" dirty="0" smtClean="0"/>
              <a:t>ecoming foul or rotten from lack of movement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3391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subliminal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adjective</a:t>
            </a:r>
          </a:p>
          <a:p>
            <a:r>
              <a:rPr lang="en-US" sz="5000" dirty="0"/>
              <a:t>b</a:t>
            </a:r>
            <a:r>
              <a:rPr lang="en-US" sz="5000" dirty="0" smtClean="0"/>
              <a:t>elow the level of consciousness</a:t>
            </a:r>
          </a:p>
          <a:p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96773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tangible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c</a:t>
            </a:r>
            <a:r>
              <a:rPr lang="en-US" sz="5000" dirty="0" smtClean="0"/>
              <a:t>apable of being touched or felt; having actual form and substance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2457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quarry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 smtClean="0"/>
              <a:t>the object of a hunt; prey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04843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disarming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r</a:t>
            </a:r>
            <a:r>
              <a:rPr lang="en-US" sz="5000" dirty="0" smtClean="0"/>
              <a:t>emoving or overcoming suspicion; inspiring confidence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84334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cultivated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r</a:t>
            </a:r>
            <a:r>
              <a:rPr lang="en-US" sz="5000" dirty="0" smtClean="0"/>
              <a:t>efined or cultured in manner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82325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Vocab “A Sound of Thunder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annihilate</a:t>
            </a:r>
          </a:p>
          <a:p>
            <a:r>
              <a:rPr lang="en-US" dirty="0"/>
              <a:t>2. expendable</a:t>
            </a:r>
          </a:p>
          <a:p>
            <a:r>
              <a:rPr lang="en-US" dirty="0"/>
              <a:t>3. infinitesimally</a:t>
            </a:r>
          </a:p>
          <a:p>
            <a:r>
              <a:rPr lang="en-US" dirty="0"/>
              <a:t>4. correlate</a:t>
            </a:r>
          </a:p>
          <a:p>
            <a:r>
              <a:rPr lang="en-US" dirty="0"/>
              <a:t>5. paradox</a:t>
            </a:r>
          </a:p>
          <a:p>
            <a:r>
              <a:rPr lang="en-US" dirty="0"/>
              <a:t>6. resilient</a:t>
            </a:r>
          </a:p>
          <a:p>
            <a:r>
              <a:rPr lang="en-US" dirty="0"/>
              <a:t>7. undulate</a:t>
            </a:r>
          </a:p>
          <a:p>
            <a:r>
              <a:rPr lang="en-US" dirty="0"/>
              <a:t>8. malfunctioning</a:t>
            </a:r>
          </a:p>
          <a:p>
            <a:r>
              <a:rPr lang="en-US" dirty="0"/>
              <a:t>9. stagnating</a:t>
            </a:r>
          </a:p>
          <a:p>
            <a:r>
              <a:rPr lang="en-US" dirty="0"/>
              <a:t>10. subliminal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amenity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s</a:t>
            </a:r>
            <a:r>
              <a:rPr lang="en-US" sz="5000" dirty="0" smtClean="0"/>
              <a:t>omething that adds to one’s comfort or convenience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10536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condone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v</a:t>
            </a:r>
            <a:r>
              <a:rPr lang="en-US" sz="5000" dirty="0" smtClean="0"/>
              <a:t>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forgive or overlook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05435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droll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musingly odd or comical</a:t>
            </a:r>
          </a:p>
        </p:txBody>
      </p:sp>
    </p:spTree>
    <p:extLst>
      <p:ext uri="{BB962C8B-B14F-4D97-AF65-F5344CB8AC3E}">
        <p14:creationId xmlns:p14="http://schemas.microsoft.com/office/powerpoint/2010/main" val="47356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scruple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 feeling of uneasiness that keeps a person from doing something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55447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solicitously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adverb</a:t>
            </a:r>
          </a:p>
          <a:p>
            <a:r>
              <a:rPr lang="en-US" sz="5000" dirty="0"/>
              <a:t>i</a:t>
            </a:r>
            <a:r>
              <a:rPr lang="en-US" sz="5000" dirty="0" smtClean="0"/>
              <a:t>n a manner expressing care or concern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0019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imperative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bsolutely necessary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2294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zealous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i</a:t>
            </a:r>
            <a:r>
              <a:rPr lang="en-US" sz="5000" dirty="0" smtClean="0"/>
              <a:t>ntensely enthusiastic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87271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uncanny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s</a:t>
            </a:r>
            <a:r>
              <a:rPr lang="en-US" sz="5000" dirty="0" smtClean="0"/>
              <a:t>o remarkable as to seem supernatural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17624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instigate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v</a:t>
            </a:r>
            <a:r>
              <a:rPr lang="en-US" sz="5000" dirty="0" smtClean="0"/>
              <a:t>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stir up; provoke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69255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vestibule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 small entryway within a building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2618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 “The Most Dangerous Game”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tangible </a:t>
            </a:r>
          </a:p>
          <a:p>
            <a:r>
              <a:rPr lang="en-US" dirty="0" smtClean="0"/>
              <a:t>2. quarry</a:t>
            </a:r>
          </a:p>
          <a:p>
            <a:r>
              <a:rPr lang="en-US" dirty="0"/>
              <a:t>3</a:t>
            </a:r>
            <a:r>
              <a:rPr lang="en-US" dirty="0" smtClean="0"/>
              <a:t>. disarming</a:t>
            </a:r>
          </a:p>
          <a:p>
            <a:r>
              <a:rPr lang="en-US" dirty="0"/>
              <a:t>4</a:t>
            </a:r>
            <a:r>
              <a:rPr lang="en-US" dirty="0" smtClean="0"/>
              <a:t>. cultivated</a:t>
            </a:r>
          </a:p>
          <a:p>
            <a:r>
              <a:rPr lang="en-US" dirty="0"/>
              <a:t>5</a:t>
            </a:r>
            <a:r>
              <a:rPr lang="en-US" dirty="0" smtClean="0"/>
              <a:t>. amenity</a:t>
            </a:r>
          </a:p>
          <a:p>
            <a:r>
              <a:rPr lang="en-US" dirty="0"/>
              <a:t>6</a:t>
            </a:r>
            <a:r>
              <a:rPr lang="en-US" dirty="0" smtClean="0"/>
              <a:t>. condone</a:t>
            </a:r>
          </a:p>
          <a:p>
            <a:r>
              <a:rPr lang="en-US" dirty="0"/>
              <a:t>7</a:t>
            </a:r>
            <a:r>
              <a:rPr lang="en-US" dirty="0" smtClean="0"/>
              <a:t>. droll</a:t>
            </a:r>
          </a:p>
          <a:p>
            <a:r>
              <a:rPr lang="en-US" dirty="0" smtClean="0"/>
              <a:t>8. scruple</a:t>
            </a:r>
          </a:p>
          <a:p>
            <a:r>
              <a:rPr lang="en-US" dirty="0" smtClean="0"/>
              <a:t>9. solicitously</a:t>
            </a:r>
          </a:p>
          <a:p>
            <a:r>
              <a:rPr lang="en-US" dirty="0" smtClean="0"/>
              <a:t>10. imperative</a:t>
            </a:r>
          </a:p>
          <a:p>
            <a:r>
              <a:rPr lang="en-US" dirty="0" smtClean="0"/>
              <a:t>11. zealous</a:t>
            </a:r>
          </a:p>
          <a:p>
            <a:r>
              <a:rPr lang="en-US" dirty="0" smtClean="0"/>
              <a:t>12. uncanny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9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agile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ble to move quickly and easily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77524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falter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verb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hesitate from lack of courage or confidence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717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ransack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v</a:t>
            </a:r>
            <a:r>
              <a:rPr lang="en-US" sz="5000" dirty="0" smtClean="0"/>
              <a:t>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search or examine vigorously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04517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prudence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he use of good judgment and common sense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8549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ravage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s</a:t>
            </a:r>
            <a:r>
              <a:rPr lang="en-US" sz="5000" dirty="0" smtClean="0"/>
              <a:t>erious damage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8783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assertion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noun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 statement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7938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coveted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g</a:t>
            </a:r>
            <a:r>
              <a:rPr lang="en-US" sz="5000" dirty="0" smtClean="0"/>
              <a:t>reedily desired or wished for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115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chronicle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 record of events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8892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trepidation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n</a:t>
            </a:r>
            <a:r>
              <a:rPr lang="en-US" sz="5000" dirty="0" smtClean="0"/>
              <a:t>ervous fear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11265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optimal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m</a:t>
            </a:r>
            <a:r>
              <a:rPr lang="en-US" sz="5000" dirty="0" smtClean="0"/>
              <a:t>ost favorable; best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20297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Vocab “The Gift of the Magi”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instigate</a:t>
            </a:r>
          </a:p>
          <a:p>
            <a:r>
              <a:rPr lang="en-US" dirty="0" smtClean="0"/>
              <a:t>2. vestibule</a:t>
            </a:r>
          </a:p>
          <a:p>
            <a:r>
              <a:rPr lang="en-US" dirty="0" smtClean="0"/>
              <a:t>3.  agile</a:t>
            </a:r>
          </a:p>
          <a:p>
            <a:r>
              <a:rPr lang="en-US" dirty="0" smtClean="0"/>
              <a:t>4. falter</a:t>
            </a:r>
          </a:p>
          <a:p>
            <a:r>
              <a:rPr lang="en-US" dirty="0" smtClean="0"/>
              <a:t>5. ransack</a:t>
            </a:r>
          </a:p>
          <a:p>
            <a:r>
              <a:rPr lang="en-US" dirty="0" smtClean="0"/>
              <a:t>6. prudence</a:t>
            </a:r>
          </a:p>
          <a:p>
            <a:r>
              <a:rPr lang="en-US" dirty="0" smtClean="0"/>
              <a:t>7. ravage</a:t>
            </a:r>
          </a:p>
          <a:p>
            <a:r>
              <a:rPr lang="en-US" dirty="0" smtClean="0"/>
              <a:t>8. assertion</a:t>
            </a:r>
          </a:p>
          <a:p>
            <a:r>
              <a:rPr lang="en-US" dirty="0" smtClean="0"/>
              <a:t>9. coveted</a:t>
            </a:r>
          </a:p>
          <a:p>
            <a:r>
              <a:rPr lang="en-US" dirty="0" smtClean="0"/>
              <a:t>10. chronicle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increment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 small, slight growth or increase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36732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inexplicably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dverb</a:t>
            </a:r>
          </a:p>
          <a:p>
            <a:r>
              <a:rPr lang="en-US" sz="5000" dirty="0"/>
              <a:t>i</a:t>
            </a:r>
            <a:r>
              <a:rPr lang="en-US" sz="5000" dirty="0" smtClean="0"/>
              <a:t>n a way that is difficult or impossible to explain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49594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cadence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n</a:t>
            </a:r>
            <a:r>
              <a:rPr lang="en-US" sz="5000" dirty="0" smtClean="0"/>
              <a:t>oun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 balanced, rhythmic flow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56955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unequivocal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a</a:t>
            </a:r>
            <a:r>
              <a:rPr lang="en-US" sz="5000" dirty="0" smtClean="0"/>
              <a:t>llowing no doubt or misunderstanding; definite; clear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79263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inaudibly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adverb</a:t>
            </a:r>
          </a:p>
          <a:p>
            <a:r>
              <a:rPr lang="en-US" sz="5000" dirty="0"/>
              <a:t>i</a:t>
            </a:r>
            <a:r>
              <a:rPr lang="en-US" sz="5000" dirty="0" smtClean="0"/>
              <a:t>n a way that is impossible to hear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1633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inept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</a:t>
            </a:r>
            <a:r>
              <a:rPr lang="en-US" sz="5000" dirty="0" smtClean="0"/>
              <a:t>djective</a:t>
            </a:r>
          </a:p>
          <a:p>
            <a:r>
              <a:rPr lang="en-US" sz="5000" dirty="0"/>
              <a:t>g</a:t>
            </a:r>
            <a:r>
              <a:rPr lang="en-US" sz="5000" dirty="0" smtClean="0"/>
              <a:t>enerally incompetent; unskilled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37077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Vocab “</a:t>
            </a:r>
            <a:r>
              <a:rPr lang="en-US" dirty="0" err="1" smtClean="0"/>
              <a:t>Seabiscuit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1. trepidation</a:t>
            </a:r>
          </a:p>
          <a:p>
            <a:r>
              <a:rPr lang="en-US" dirty="0" smtClean="0"/>
              <a:t>2. optimal</a:t>
            </a:r>
          </a:p>
          <a:p>
            <a:r>
              <a:rPr lang="en-US" dirty="0" smtClean="0"/>
              <a:t>3. increment</a:t>
            </a:r>
          </a:p>
          <a:p>
            <a:r>
              <a:rPr lang="en-US" dirty="0" smtClean="0"/>
              <a:t>4. inexplicably</a:t>
            </a:r>
          </a:p>
          <a:p>
            <a:r>
              <a:rPr lang="en-US" dirty="0" smtClean="0"/>
              <a:t>5. cadence</a:t>
            </a:r>
          </a:p>
          <a:p>
            <a:r>
              <a:rPr lang="en-US" dirty="0" smtClean="0"/>
              <a:t>6. unequivocal</a:t>
            </a:r>
          </a:p>
          <a:p>
            <a:r>
              <a:rPr lang="en-US" dirty="0" smtClean="0"/>
              <a:t>7. inaudibly</a:t>
            </a:r>
          </a:p>
          <a:p>
            <a:r>
              <a:rPr lang="en-US" dirty="0" smtClean="0"/>
              <a:t>8. inept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annihilate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verb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destroy completely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15912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expendable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adjective</a:t>
            </a:r>
          </a:p>
          <a:p>
            <a:r>
              <a:rPr lang="en-US" sz="5000" dirty="0"/>
              <a:t>n</a:t>
            </a:r>
            <a:r>
              <a:rPr lang="en-US" sz="5000" dirty="0" smtClean="0"/>
              <a:t>ot worth keeping; not essential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2795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infinitesimally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adverb</a:t>
            </a:r>
          </a:p>
          <a:p>
            <a:r>
              <a:rPr lang="en-US" sz="5000" dirty="0"/>
              <a:t>i</a:t>
            </a:r>
            <a:r>
              <a:rPr lang="en-US" sz="5000" dirty="0" smtClean="0"/>
              <a:t>n amounts so small as to be barely measurable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75702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correlate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v</a:t>
            </a:r>
            <a:r>
              <a:rPr lang="en-US" sz="5000" dirty="0" smtClean="0"/>
              <a:t>erb</a:t>
            </a:r>
          </a:p>
          <a:p>
            <a:r>
              <a:rPr lang="en-US" sz="5000" dirty="0"/>
              <a:t>t</a:t>
            </a:r>
            <a:r>
              <a:rPr lang="en-US" sz="5000" dirty="0" smtClean="0"/>
              <a:t>o figure out or create a relationship between two items or events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3066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487</Words>
  <Application>Microsoft Office PowerPoint</Application>
  <PresentationFormat>On-screen Show (4:3)</PresentationFormat>
  <Paragraphs>165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Unit I: Narrative Structure Vocabulary</vt:lpstr>
      <vt:lpstr>Vocab “A Sound of Thunder</vt:lpstr>
      <vt:lpstr>Vocab “The Most Dangerous Game”</vt:lpstr>
      <vt:lpstr>Vocab “The Gift of the Magi”</vt:lpstr>
      <vt:lpstr>Vocab “Seabiscuit”</vt:lpstr>
      <vt:lpstr>annihilate</vt:lpstr>
      <vt:lpstr>expendable</vt:lpstr>
      <vt:lpstr>infinitesimally</vt:lpstr>
      <vt:lpstr>correlate</vt:lpstr>
      <vt:lpstr>paradox</vt:lpstr>
      <vt:lpstr>resilient</vt:lpstr>
      <vt:lpstr>undulate</vt:lpstr>
      <vt:lpstr>malfunctioning</vt:lpstr>
      <vt:lpstr>stagnating</vt:lpstr>
      <vt:lpstr>subliminal</vt:lpstr>
      <vt:lpstr>tangible</vt:lpstr>
      <vt:lpstr>quarry</vt:lpstr>
      <vt:lpstr>disarming</vt:lpstr>
      <vt:lpstr>cultivated</vt:lpstr>
      <vt:lpstr>amenity</vt:lpstr>
      <vt:lpstr>condone</vt:lpstr>
      <vt:lpstr>droll</vt:lpstr>
      <vt:lpstr>scruple</vt:lpstr>
      <vt:lpstr>solicitously</vt:lpstr>
      <vt:lpstr>imperative</vt:lpstr>
      <vt:lpstr>zealous</vt:lpstr>
      <vt:lpstr>uncanny</vt:lpstr>
      <vt:lpstr>instigate</vt:lpstr>
      <vt:lpstr>vestibule</vt:lpstr>
      <vt:lpstr>agile</vt:lpstr>
      <vt:lpstr>falter</vt:lpstr>
      <vt:lpstr>ransack</vt:lpstr>
      <vt:lpstr>prudence</vt:lpstr>
      <vt:lpstr>ravage</vt:lpstr>
      <vt:lpstr>assertion</vt:lpstr>
      <vt:lpstr>coveted</vt:lpstr>
      <vt:lpstr>chronicle</vt:lpstr>
      <vt:lpstr>trepidation</vt:lpstr>
      <vt:lpstr>optimal</vt:lpstr>
      <vt:lpstr>increment</vt:lpstr>
      <vt:lpstr>inexplicably</vt:lpstr>
      <vt:lpstr>cadence</vt:lpstr>
      <vt:lpstr>unequivocal</vt:lpstr>
      <vt:lpstr>inaudibly</vt:lpstr>
      <vt:lpstr>inept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I: Narrative Structure Vocabulary</dc:title>
  <dc:creator>Lori Kyger</dc:creator>
  <cp:lastModifiedBy>Lori Kyger</cp:lastModifiedBy>
  <cp:revision>11</cp:revision>
  <dcterms:created xsi:type="dcterms:W3CDTF">2013-10-21T15:39:09Z</dcterms:created>
  <dcterms:modified xsi:type="dcterms:W3CDTF">2017-10-17T21:41:54Z</dcterms:modified>
</cp:coreProperties>
</file>